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323" r:id="rId2"/>
    <p:sldId id="322" r:id="rId3"/>
    <p:sldId id="408" r:id="rId4"/>
    <p:sldId id="409" r:id="rId5"/>
    <p:sldId id="325" r:id="rId6"/>
    <p:sldId id="326" r:id="rId7"/>
    <p:sldId id="379" r:id="rId8"/>
    <p:sldId id="380" r:id="rId9"/>
    <p:sldId id="291" r:id="rId10"/>
    <p:sldId id="410" r:id="rId11"/>
    <p:sldId id="327" r:id="rId12"/>
    <p:sldId id="411" r:id="rId13"/>
    <p:sldId id="32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412" r:id="rId25"/>
    <p:sldId id="337" r:id="rId26"/>
    <p:sldId id="338" r:id="rId27"/>
    <p:sldId id="346" r:id="rId28"/>
    <p:sldId id="413" r:id="rId29"/>
    <p:sldId id="358" r:id="rId30"/>
    <p:sldId id="414" r:id="rId31"/>
    <p:sldId id="339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5" r:id="rId40"/>
    <p:sldId id="297" r:id="rId4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Constantia" panose="02030602050306030303" pitchFamily="18" charset="0"/>
      <p:regular r:id="rId47"/>
      <p:bold r:id="rId48"/>
      <p:italic r:id="rId49"/>
      <p:boldItalic r:id="rId50"/>
    </p:embeddedFont>
    <p:embeddedFont>
      <p:font typeface="Arial Unicode MS" panose="020B0604020202020204" pitchFamily="34" charset="-122"/>
      <p:regular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Broadway" panose="04040905080B02020502" pitchFamily="82" charset="0"/>
      <p:regular r:id="rId60"/>
    </p:embeddedFont>
    <p:embeddedFont>
      <p:font typeface="微软雅黑" panose="020B0503020204020204" pitchFamily="34" charset="-122"/>
      <p:regular r:id="rId61"/>
      <p:bold r:id="rId62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1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30A4"/>
    <a:srgbClr val="9757AA"/>
    <a:srgbClr val="909293"/>
    <a:srgbClr val="E090CD"/>
    <a:srgbClr val="DE88C9"/>
    <a:srgbClr val="023B80"/>
    <a:srgbClr val="FF6600"/>
    <a:srgbClr val="008EFF"/>
    <a:srgbClr val="1997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60"/>
  </p:normalViewPr>
  <p:slideViewPr>
    <p:cSldViewPr showGuides="1">
      <p:cViewPr varScale="1">
        <p:scale>
          <a:sx n="93" d="100"/>
          <a:sy n="93" d="100"/>
        </p:scale>
        <p:origin x="500" y="48"/>
      </p:cViewPr>
      <p:guideLst>
        <p:guide orient="horz" pos="1521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B4941D-6AEC-4240-8FA7-462AE43B35E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9F5F9D-D5C3-4A3F-86C9-97A3F3061B5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8021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433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9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76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0" y="123825"/>
            <a:ext cx="1979613" cy="287338"/>
          </a:xfrm>
          <a:prstGeom prst="homePlate">
            <a:avLst>
              <a:gd name="adj" fmla="val 3346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0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5" Type="http://schemas.openxmlformats.org/officeDocument/2006/relationships/image" Target="../media/image3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70" y="-53340"/>
            <a:ext cx="9234170" cy="5193665"/>
          </a:xfrm>
          <a:prstGeom prst="rect">
            <a:avLst/>
          </a:prstGeom>
        </p:spPr>
      </p:pic>
      <p:pic>
        <p:nvPicPr>
          <p:cNvPr id="2" name="图片 1" descr="IMG_3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770" y="911860"/>
            <a:ext cx="5760085" cy="33191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36195" y="3795395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36195" y="4011295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02230" y="3891280"/>
            <a:ext cx="23253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8830A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www.pkcellpower.com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1940" y="4530090"/>
            <a:ext cx="6029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Noto Sans CJK JP Regular"/>
                <a:sym typeface="+mn-ea"/>
              </a:rPr>
              <a:t>Shenzhen PKCELL Battery CO.,  LTD</a:t>
            </a:r>
          </a:p>
        </p:txBody>
      </p:sp>
      <p:pic>
        <p:nvPicPr>
          <p:cNvPr id="9" name="图片 8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" y="151130"/>
            <a:ext cx="2839720" cy="761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128" y="169228"/>
            <a:ext cx="742950" cy="7429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2.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440820" y="2039798"/>
            <a:ext cx="3910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Why Choose Us</a:t>
            </a:r>
            <a:endParaRPr lang="en-US" altLang="zh-CN" sz="4400" dirty="0"/>
          </a:p>
        </p:txBody>
      </p:sp>
      <p:sp>
        <p:nvSpPr>
          <p:cNvPr id="13" name="矩形 12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698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008503" y="625475"/>
            <a:ext cx="4841242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3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nstantia" panose="02030602050306030303" charset="0"/>
                <a:ea typeface="宋体" panose="02010600030101010101" pitchFamily="2" charset="-122"/>
                <a:cs typeface="Constantia" panose="02030602050306030303" charset="0"/>
              </a:rPr>
              <a:t>Why choose PKCELL?</a:t>
            </a:r>
          </a:p>
        </p:txBody>
      </p:sp>
      <p:sp>
        <p:nvSpPr>
          <p:cNvPr id="4" name="矩形 3"/>
          <p:cNvSpPr/>
          <p:nvPr/>
        </p:nvSpPr>
        <p:spPr>
          <a:xfrm>
            <a:off x="1071878" y="1210309"/>
            <a:ext cx="6280150" cy="34150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1) 25 years experiences in LTC Production</a:t>
            </a: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2) Concentration on LTC Cells. 95% Revenues Generated by LTC.</a:t>
            </a: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3)Experienced Engineers</a:t>
            </a: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4)21 years experience of Exportation and Serving big clients like Walmart, JCB, Honeywell, Philip, etc.</a:t>
            </a: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5) Complete certifications: ISO, REACH, CE, SGS, IEC, MSDS, UN38.3, Safe Transport of goods, etc</a:t>
            </a: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6) PKCELL is international group company, providing strong backup.</a:t>
            </a: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7) Flexible payment terms</a:t>
            </a: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8) OEM &amp; ODM service available.</a:t>
            </a:r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3.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440820" y="2039798"/>
            <a:ext cx="3910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Products</a:t>
            </a:r>
            <a:endParaRPr lang="en-US" altLang="zh-CN" sz="4400" dirty="0"/>
          </a:p>
        </p:txBody>
      </p:sp>
      <p:sp>
        <p:nvSpPr>
          <p:cNvPr id="12" name="矩形 11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32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96130" y="-123825"/>
            <a:ext cx="4227195" cy="8604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5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Our products</a:t>
            </a:r>
          </a:p>
        </p:txBody>
      </p:sp>
      <p:pic>
        <p:nvPicPr>
          <p:cNvPr id="1638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8" y="723900"/>
            <a:ext cx="1970087" cy="185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70" y="736600"/>
            <a:ext cx="2238375" cy="1830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058" y="723900"/>
            <a:ext cx="2297112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5" y="2854325"/>
            <a:ext cx="2006600" cy="121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36558" y="2840038"/>
            <a:ext cx="64135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695" y="2579688"/>
            <a:ext cx="1858963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6320" y="4071938"/>
            <a:ext cx="1292225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6683" y="3181350"/>
            <a:ext cx="931862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5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633" y="2700338"/>
            <a:ext cx="644525" cy="95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6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5858" y="2724150"/>
            <a:ext cx="788987" cy="738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7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7095" y="2747963"/>
            <a:ext cx="473075" cy="69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2733" y="3544888"/>
            <a:ext cx="709612" cy="1100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9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7395" y="3990975"/>
            <a:ext cx="1123950" cy="69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2095" y="2854325"/>
            <a:ext cx="1038225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1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4320" y="3462338"/>
            <a:ext cx="833438" cy="49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2" name="图片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86370" y="3840163"/>
            <a:ext cx="728663" cy="50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3" name="图片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50795" y="3760788"/>
            <a:ext cx="360363" cy="1065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4" name="图片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2020" y="4521200"/>
            <a:ext cx="1638300" cy="392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5" name="图片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81495" y="1574800"/>
            <a:ext cx="2028825" cy="992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6" name="图片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81495" y="749300"/>
            <a:ext cx="1177925" cy="106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41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627063"/>
            <a:ext cx="4789488" cy="331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0" y="4014788"/>
            <a:ext cx="4789488" cy="935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570230"/>
            <a:ext cx="3196590" cy="449770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979670" y="-133985"/>
            <a:ext cx="366839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APPLICATION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" y="-14605"/>
            <a:ext cx="9197340" cy="5173345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53340"/>
            <a:ext cx="8955405" cy="5036820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62230"/>
            <a:ext cx="8924290" cy="5019040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2" name="五边形 1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083935" y="267335"/>
            <a:ext cx="2088515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470" y="-287655"/>
            <a:ext cx="2527300" cy="17868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5" y="1905"/>
            <a:ext cx="9199245" cy="5174615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695" y="1905"/>
            <a:ext cx="2893060" cy="16611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8486775" cy="4972050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9050"/>
            <a:ext cx="9093200" cy="510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" y="0"/>
            <a:ext cx="8486775" cy="4972050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516370" y="483870"/>
            <a:ext cx="129603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35" y="-81915"/>
            <a:ext cx="9197340" cy="51739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95" y="352425"/>
            <a:ext cx="8950960" cy="48425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36235" y="411480"/>
            <a:ext cx="2592070" cy="4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75" y="69850"/>
            <a:ext cx="3035935" cy="1151890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7" name="五边形 6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5" y="-11430"/>
            <a:ext cx="9147175" cy="514540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4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138920" y="2100668"/>
            <a:ext cx="5438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Facility &amp; Certifications</a:t>
            </a:r>
            <a:endParaRPr lang="en-US" altLang="zh-CN" sz="4400" dirty="0"/>
          </a:p>
        </p:txBody>
      </p:sp>
      <p:sp>
        <p:nvSpPr>
          <p:cNvPr id="12" name="矩形 11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315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资料带 3"/>
          <p:cNvSpPr/>
          <p:nvPr/>
        </p:nvSpPr>
        <p:spPr>
          <a:xfrm>
            <a:off x="539115" y="1419225"/>
            <a:ext cx="1728788" cy="792163"/>
          </a:xfrm>
          <a:prstGeom prst="flowChartPunchedTa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流程图: 资料带 4"/>
          <p:cNvSpPr/>
          <p:nvPr/>
        </p:nvSpPr>
        <p:spPr>
          <a:xfrm>
            <a:off x="2625090" y="1436688"/>
            <a:ext cx="1727200" cy="792163"/>
          </a:xfrm>
          <a:prstGeom prst="flowChartPunchedTa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流程图: 资料带 5"/>
          <p:cNvSpPr/>
          <p:nvPr/>
        </p:nvSpPr>
        <p:spPr>
          <a:xfrm>
            <a:off x="4707890" y="1436688"/>
            <a:ext cx="1728788" cy="792163"/>
          </a:xfrm>
          <a:prstGeom prst="flowChartPunchedTa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7" name="流程图: 资料带 6"/>
          <p:cNvSpPr/>
          <p:nvPr/>
        </p:nvSpPr>
        <p:spPr>
          <a:xfrm>
            <a:off x="6851015" y="1419225"/>
            <a:ext cx="1728788" cy="792163"/>
          </a:xfrm>
          <a:prstGeom prst="flowChartPunchedTa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文本框 7"/>
          <p:cNvSpPr txBox="1"/>
          <p:nvPr/>
        </p:nvSpPr>
        <p:spPr>
          <a:xfrm>
            <a:off x="481965" y="1401763"/>
            <a:ext cx="2209800" cy="80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 noProof="1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  <a:cs typeface="+mn-cs"/>
                <a:sym typeface="+mn-ea"/>
              </a:rPr>
              <a:t>20000 Square Meter</a:t>
            </a:r>
            <a:endParaRPr lang="zh-CN" altLang="zh-CN" sz="1400" noProof="1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endParaRPr lang="zh-CN" altLang="zh-CN" sz="1400" noProof="1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48890" y="1436688"/>
            <a:ext cx="2211388" cy="80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 noProof="1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  <a:cs typeface="+mn-cs"/>
                <a:sym typeface="+mn-ea"/>
              </a:rPr>
              <a:t>16000 Square Meter</a:t>
            </a:r>
            <a:endParaRPr lang="zh-CN" altLang="zh-CN" sz="1400" noProof="1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endParaRPr lang="zh-CN" altLang="zh-CN" sz="1400" noProof="1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07890" y="1436688"/>
            <a:ext cx="2211388" cy="80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 noProof="1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  <a:cs typeface="+mn-cs"/>
                <a:sym typeface="+mn-ea"/>
              </a:rPr>
              <a:t>500 Square Meter</a:t>
            </a:r>
            <a:endParaRPr lang="zh-CN" altLang="zh-CN" sz="1400" noProof="1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endParaRPr lang="zh-CN" altLang="zh-CN" sz="1400" noProof="1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94525" y="1419225"/>
            <a:ext cx="2468563" cy="1282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200" noProof="1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  <a:cs typeface="+mn-cs"/>
                <a:sym typeface="+mn-ea"/>
              </a:rPr>
              <a:t>63500 CBM Per Hour</a:t>
            </a:r>
            <a:endParaRPr lang="zh-CN" altLang="zh-CN" sz="1200" noProof="1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 marL="12700">
              <a:lnSpc>
                <a:spcPts val="3925"/>
              </a:lnSpc>
            </a:pPr>
            <a:endParaRPr lang="zh-CN" altLang="zh-CN" sz="1200" noProof="1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endParaRPr lang="zh-CN" altLang="zh-CN" sz="1200" noProof="1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笑脸 11"/>
          <p:cNvSpPr/>
          <p:nvPr/>
        </p:nvSpPr>
        <p:spPr>
          <a:xfrm>
            <a:off x="323215" y="2609850"/>
            <a:ext cx="1944688" cy="1655763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笑脸 12"/>
          <p:cNvSpPr/>
          <p:nvPr/>
        </p:nvSpPr>
        <p:spPr>
          <a:xfrm>
            <a:off x="2515553" y="2609850"/>
            <a:ext cx="1944688" cy="1655763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4" name="笑脸 13"/>
          <p:cNvSpPr/>
          <p:nvPr/>
        </p:nvSpPr>
        <p:spPr>
          <a:xfrm>
            <a:off x="4707890" y="2609850"/>
            <a:ext cx="1944688" cy="1655763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5" name="笑脸 14"/>
          <p:cNvSpPr/>
          <p:nvPr/>
        </p:nvSpPr>
        <p:spPr>
          <a:xfrm>
            <a:off x="6919278" y="2609850"/>
            <a:ext cx="1944688" cy="1655763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7663" name="文本框 15"/>
          <p:cNvSpPr txBox="1"/>
          <p:nvPr/>
        </p:nvSpPr>
        <p:spPr>
          <a:xfrm>
            <a:off x="648653" y="3465513"/>
            <a:ext cx="1295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Building Area</a:t>
            </a:r>
            <a:endParaRPr lang="zh-CN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  <a:p>
            <a:endParaRPr lang="zh-CN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4" name="文本框 16"/>
          <p:cNvSpPr txBox="1"/>
          <p:nvPr/>
        </p:nvSpPr>
        <p:spPr>
          <a:xfrm>
            <a:off x="2828290" y="3465513"/>
            <a:ext cx="14446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Production Area</a:t>
            </a:r>
          </a:p>
        </p:txBody>
      </p:sp>
      <p:sp>
        <p:nvSpPr>
          <p:cNvPr id="27665" name="文本框 17"/>
          <p:cNvSpPr txBox="1"/>
          <p:nvPr/>
        </p:nvSpPr>
        <p:spPr>
          <a:xfrm>
            <a:off x="5001578" y="3465513"/>
            <a:ext cx="1435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Testing Center</a:t>
            </a:r>
            <a:endParaRPr lang="zh-CN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  <a:p>
            <a:endParaRPr lang="zh-CN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6" name="文本框 18"/>
          <p:cNvSpPr txBox="1"/>
          <p:nvPr/>
        </p:nvSpPr>
        <p:spPr>
          <a:xfrm>
            <a:off x="6919278" y="3465513"/>
            <a:ext cx="21304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400" dirty="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Drying system capacity</a:t>
            </a:r>
            <a:endParaRPr lang="zh-CN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  <a:p>
            <a:endParaRPr lang="zh-CN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下箭头 20"/>
          <p:cNvSpPr/>
          <p:nvPr/>
        </p:nvSpPr>
        <p:spPr>
          <a:xfrm>
            <a:off x="1172528" y="2211388"/>
            <a:ext cx="161925" cy="398463"/>
          </a:xfrm>
          <a:prstGeom prst="down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2" name="下箭头 21"/>
          <p:cNvSpPr/>
          <p:nvPr/>
        </p:nvSpPr>
        <p:spPr>
          <a:xfrm>
            <a:off x="3407728" y="2211388"/>
            <a:ext cx="160338" cy="398463"/>
          </a:xfrm>
          <a:prstGeom prst="down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3" name="下箭头 22"/>
          <p:cNvSpPr/>
          <p:nvPr/>
        </p:nvSpPr>
        <p:spPr>
          <a:xfrm>
            <a:off x="5555615" y="2211388"/>
            <a:ext cx="161925" cy="398463"/>
          </a:xfrm>
          <a:prstGeom prst="down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4" name="下箭头 23"/>
          <p:cNvSpPr/>
          <p:nvPr/>
        </p:nvSpPr>
        <p:spPr>
          <a:xfrm>
            <a:off x="7811453" y="2211388"/>
            <a:ext cx="160338" cy="398463"/>
          </a:xfrm>
          <a:prstGeom prst="down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997960" y="-67310"/>
            <a:ext cx="343535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Facility</a:t>
            </a:r>
          </a:p>
        </p:txBody>
      </p:sp>
      <p:pic>
        <p:nvPicPr>
          <p:cNvPr id="16" name="图片 15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7" name="五边形 16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燕尾形 17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燕尾形 18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燕尾形 19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2450" y="-65405"/>
            <a:ext cx="318643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Facility</a:t>
            </a:r>
          </a:p>
        </p:txBody>
      </p:sp>
      <p:sp>
        <p:nvSpPr>
          <p:cNvPr id="3" name="圆柱形 2"/>
          <p:cNvSpPr/>
          <p:nvPr/>
        </p:nvSpPr>
        <p:spPr>
          <a:xfrm>
            <a:off x="611188" y="1132523"/>
            <a:ext cx="1296988" cy="19446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圆柱形 3"/>
          <p:cNvSpPr/>
          <p:nvPr/>
        </p:nvSpPr>
        <p:spPr>
          <a:xfrm>
            <a:off x="2679700" y="1132523"/>
            <a:ext cx="1296988" cy="19446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altLang="zh-CN" strike="noStrike" noProof="1"/>
          </a:p>
        </p:txBody>
      </p:sp>
      <p:sp>
        <p:nvSpPr>
          <p:cNvPr id="5" name="圆柱形 4"/>
          <p:cNvSpPr/>
          <p:nvPr/>
        </p:nvSpPr>
        <p:spPr>
          <a:xfrm>
            <a:off x="4873625" y="1132523"/>
            <a:ext cx="1296988" cy="19446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圆柱形 5"/>
          <p:cNvSpPr/>
          <p:nvPr/>
        </p:nvSpPr>
        <p:spPr>
          <a:xfrm>
            <a:off x="6973888" y="1132523"/>
            <a:ext cx="1296988" cy="19446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" name="笑脸 11"/>
          <p:cNvSpPr/>
          <p:nvPr/>
        </p:nvSpPr>
        <p:spPr>
          <a:xfrm>
            <a:off x="287338" y="3077210"/>
            <a:ext cx="1944688" cy="1655763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7" name="笑脸 6"/>
          <p:cNvSpPr/>
          <p:nvPr/>
        </p:nvSpPr>
        <p:spPr>
          <a:xfrm>
            <a:off x="2419350" y="3077210"/>
            <a:ext cx="1943100" cy="1655763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笑脸 7"/>
          <p:cNvSpPr/>
          <p:nvPr/>
        </p:nvSpPr>
        <p:spPr>
          <a:xfrm>
            <a:off x="4549775" y="3077210"/>
            <a:ext cx="1944688" cy="1655763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" name="笑脸 8"/>
          <p:cNvSpPr/>
          <p:nvPr/>
        </p:nvSpPr>
        <p:spPr>
          <a:xfrm>
            <a:off x="6775450" y="3077210"/>
            <a:ext cx="1943100" cy="1655763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8683" name="object 5"/>
          <p:cNvSpPr txBox="1"/>
          <p:nvPr/>
        </p:nvSpPr>
        <p:spPr>
          <a:xfrm>
            <a:off x="611188" y="1600835"/>
            <a:ext cx="1643062" cy="1006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54 Million Cells Mixed Model</a:t>
            </a:r>
            <a:endParaRPr lang="en-US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4" name="object 5"/>
          <p:cNvSpPr txBox="1"/>
          <p:nvPr/>
        </p:nvSpPr>
        <p:spPr>
          <a:xfrm>
            <a:off x="2679700" y="1600835"/>
            <a:ext cx="1420813" cy="1006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33000</a:t>
            </a:r>
          </a:p>
          <a:p>
            <a:pPr marL="12700">
              <a:lnSpc>
                <a:spcPts val="3925"/>
              </a:lnSpc>
            </a:pPr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Square meter</a:t>
            </a:r>
            <a:endParaRPr lang="en-US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5" name="object 5"/>
          <p:cNvSpPr txBox="1"/>
          <p:nvPr/>
        </p:nvSpPr>
        <p:spPr>
          <a:xfrm>
            <a:off x="4873625" y="1600835"/>
            <a:ext cx="1420813" cy="1006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120000</a:t>
            </a:r>
          </a:p>
          <a:p>
            <a:pPr marL="12700">
              <a:lnSpc>
                <a:spcPts val="3925"/>
              </a:lnSpc>
            </a:pPr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Square meter</a:t>
            </a:r>
            <a:endParaRPr lang="en-US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6" name="object 5"/>
          <p:cNvSpPr txBox="1"/>
          <p:nvPr/>
        </p:nvSpPr>
        <p:spPr>
          <a:xfrm>
            <a:off x="6973888" y="1853248"/>
            <a:ext cx="1420812" cy="5029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750 Employees</a:t>
            </a:r>
            <a:endParaRPr lang="en-US" altLang="zh-CN" sz="1400" dirty="0">
              <a:solidFill>
                <a:srgbClr val="7030A0"/>
              </a:solidFill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87" name="object 5"/>
          <p:cNvSpPr txBox="1"/>
          <p:nvPr/>
        </p:nvSpPr>
        <p:spPr>
          <a:xfrm>
            <a:off x="511175" y="3734435"/>
            <a:ext cx="1743075" cy="5029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 dirty="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Production capacity</a:t>
            </a:r>
          </a:p>
        </p:txBody>
      </p:sp>
      <p:sp>
        <p:nvSpPr>
          <p:cNvPr id="28688" name="object 5"/>
          <p:cNvSpPr txBox="1"/>
          <p:nvPr/>
        </p:nvSpPr>
        <p:spPr>
          <a:xfrm>
            <a:off x="2679700" y="3734435"/>
            <a:ext cx="1744663" cy="5029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 dirty="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Current land area</a:t>
            </a:r>
          </a:p>
        </p:txBody>
      </p:sp>
      <p:sp>
        <p:nvSpPr>
          <p:cNvPr id="28689" name="object 5"/>
          <p:cNvSpPr txBox="1"/>
          <p:nvPr/>
        </p:nvSpPr>
        <p:spPr>
          <a:xfrm>
            <a:off x="4873625" y="3734435"/>
            <a:ext cx="1744663" cy="5029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 dirty="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Future land area</a:t>
            </a:r>
          </a:p>
        </p:txBody>
      </p:sp>
      <p:sp>
        <p:nvSpPr>
          <p:cNvPr id="28690" name="object 5"/>
          <p:cNvSpPr txBox="1"/>
          <p:nvPr/>
        </p:nvSpPr>
        <p:spPr>
          <a:xfrm>
            <a:off x="7035800" y="3726498"/>
            <a:ext cx="1744663" cy="5029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3925"/>
              </a:lnSpc>
            </a:pPr>
            <a:r>
              <a:rPr lang="en-US" altLang="zh-CN" sz="1400" dirty="0">
                <a:solidFill>
                  <a:srgbClr val="7030A0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Human resources</a:t>
            </a:r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3085" y="-635"/>
            <a:ext cx="379539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Certifications</a:t>
            </a:r>
            <a:endParaRPr lang="en-US" altLang="zh-CN" sz="40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9699" name="Picture 172" descr="07ZXDZBCQDBW@Y52[R)WHW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5" y="1199515"/>
            <a:ext cx="466725" cy="48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Овал 14"/>
          <p:cNvSpPr/>
          <p:nvPr/>
        </p:nvSpPr>
        <p:spPr>
          <a:xfrm>
            <a:off x="467360" y="1012190"/>
            <a:ext cx="701675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701" name="Picture 14" descr="R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710" y="1294765"/>
            <a:ext cx="466725" cy="298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Овал 14"/>
          <p:cNvSpPr/>
          <p:nvPr/>
        </p:nvSpPr>
        <p:spPr>
          <a:xfrm>
            <a:off x="4929823" y="1010603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Овал 14"/>
          <p:cNvSpPr/>
          <p:nvPr/>
        </p:nvSpPr>
        <p:spPr>
          <a:xfrm>
            <a:off x="467360" y="1996440"/>
            <a:ext cx="700088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вал 14"/>
          <p:cNvSpPr/>
          <p:nvPr/>
        </p:nvSpPr>
        <p:spPr>
          <a:xfrm>
            <a:off x="467360" y="2955290"/>
            <a:ext cx="700088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Овал 14"/>
          <p:cNvSpPr/>
          <p:nvPr/>
        </p:nvSpPr>
        <p:spPr>
          <a:xfrm>
            <a:off x="467360" y="3993515"/>
            <a:ext cx="700088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Овал 14"/>
          <p:cNvSpPr/>
          <p:nvPr/>
        </p:nvSpPr>
        <p:spPr>
          <a:xfrm>
            <a:off x="4928235" y="1996440"/>
            <a:ext cx="701675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Овал 14"/>
          <p:cNvSpPr/>
          <p:nvPr/>
        </p:nvSpPr>
        <p:spPr>
          <a:xfrm>
            <a:off x="4928235" y="2955290"/>
            <a:ext cx="701675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Овал 14"/>
          <p:cNvSpPr/>
          <p:nvPr/>
        </p:nvSpPr>
        <p:spPr>
          <a:xfrm>
            <a:off x="4929823" y="3993515"/>
            <a:ext cx="700088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709" name="Picture 168" descr="R(2WBU`9667PYNSY5VZ6HO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98" y="2296478"/>
            <a:ext cx="582612" cy="26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0" name="Picture 1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48" y="3134678"/>
            <a:ext cx="493712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17" descr="ROH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35" y="4220528"/>
            <a:ext cx="441325" cy="411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2" name="Picture 1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460" y="2202815"/>
            <a:ext cx="403225" cy="45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3" name="Picture 122" descr="DF(6VXO%@UW1T(SVZDXSN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6185" y="3225165"/>
            <a:ext cx="487363" cy="323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4" name="Picture 171" descr="7`S72OV(G7]})G1PJVXC2W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7135" y="4228465"/>
            <a:ext cx="523875" cy="39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/>
        </p:nvSpPr>
        <p:spPr>
          <a:xfrm>
            <a:off x="1168400" y="1224915"/>
            <a:ext cx="110172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ISO 9001</a:t>
            </a:r>
          </a:p>
        </p:txBody>
      </p:sp>
      <p:sp>
        <p:nvSpPr>
          <p:cNvPr id="18" name="矩形 17"/>
          <p:cNvSpPr/>
          <p:nvPr/>
        </p:nvSpPr>
        <p:spPr>
          <a:xfrm>
            <a:off x="1168079" y="2289175"/>
            <a:ext cx="116141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ISO 14001</a:t>
            </a:r>
          </a:p>
        </p:txBody>
      </p:sp>
      <p:sp>
        <p:nvSpPr>
          <p:cNvPr id="19" name="矩形 18"/>
          <p:cNvSpPr/>
          <p:nvPr/>
        </p:nvSpPr>
        <p:spPr>
          <a:xfrm>
            <a:off x="1167445" y="3216909"/>
            <a:ext cx="116141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ISO 18001</a:t>
            </a:r>
          </a:p>
        </p:txBody>
      </p:sp>
      <p:sp>
        <p:nvSpPr>
          <p:cNvPr id="20" name="矩形 19"/>
          <p:cNvSpPr/>
          <p:nvPr/>
        </p:nvSpPr>
        <p:spPr>
          <a:xfrm>
            <a:off x="1167129" y="4220209"/>
            <a:ext cx="1162050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RoHS</a:t>
            </a:r>
          </a:p>
        </p:txBody>
      </p:sp>
      <p:sp>
        <p:nvSpPr>
          <p:cNvPr id="21" name="矩形 20"/>
          <p:cNvSpPr/>
          <p:nvPr/>
        </p:nvSpPr>
        <p:spPr>
          <a:xfrm>
            <a:off x="5629910" y="1200150"/>
            <a:ext cx="110172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UL</a:t>
            </a:r>
          </a:p>
        </p:txBody>
      </p:sp>
      <p:sp>
        <p:nvSpPr>
          <p:cNvPr id="22" name="矩形 21"/>
          <p:cNvSpPr/>
          <p:nvPr/>
        </p:nvSpPr>
        <p:spPr>
          <a:xfrm>
            <a:off x="5629910" y="2266950"/>
            <a:ext cx="1051560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CE</a:t>
            </a:r>
          </a:p>
        </p:txBody>
      </p:sp>
      <p:sp>
        <p:nvSpPr>
          <p:cNvPr id="23" name="矩形 22"/>
          <p:cNvSpPr/>
          <p:nvPr/>
        </p:nvSpPr>
        <p:spPr>
          <a:xfrm>
            <a:off x="5629910" y="3227705"/>
            <a:ext cx="110172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IEC 60086</a:t>
            </a:r>
          </a:p>
        </p:txBody>
      </p:sp>
      <p:sp>
        <p:nvSpPr>
          <p:cNvPr id="24" name="矩形 23"/>
          <p:cNvSpPr/>
          <p:nvPr/>
        </p:nvSpPr>
        <p:spPr>
          <a:xfrm>
            <a:off x="5630545" y="4220209"/>
            <a:ext cx="1101090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UN38.3</a:t>
            </a:r>
          </a:p>
        </p:txBody>
      </p:sp>
      <p:pic>
        <p:nvPicPr>
          <p:cNvPr id="29723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848" y="1216978"/>
            <a:ext cx="619125" cy="338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Овал 14"/>
          <p:cNvSpPr/>
          <p:nvPr/>
        </p:nvSpPr>
        <p:spPr>
          <a:xfrm>
            <a:off x="2677160" y="953453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376929" y="1200150"/>
            <a:ext cx="110172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SGS</a:t>
            </a:r>
          </a:p>
        </p:txBody>
      </p:sp>
      <p:pic>
        <p:nvPicPr>
          <p:cNvPr id="29726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623" y="2225040"/>
            <a:ext cx="488950" cy="465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Овал 14"/>
          <p:cNvSpPr/>
          <p:nvPr/>
        </p:nvSpPr>
        <p:spPr>
          <a:xfrm>
            <a:off x="2716848" y="2025015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35985" y="2296795"/>
            <a:ext cx="1159510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MSDS</a:t>
            </a:r>
          </a:p>
        </p:txBody>
      </p:sp>
      <p:sp>
        <p:nvSpPr>
          <p:cNvPr id="31" name="Овал 14"/>
          <p:cNvSpPr/>
          <p:nvPr/>
        </p:nvSpPr>
        <p:spPr>
          <a:xfrm>
            <a:off x="2735898" y="3009265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Овал 14"/>
          <p:cNvSpPr/>
          <p:nvPr/>
        </p:nvSpPr>
        <p:spPr>
          <a:xfrm>
            <a:off x="2735898" y="3993515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731" name="Picture 171" descr="7`S72OV(G7]})G1PJVXC2W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3210" y="3225165"/>
            <a:ext cx="525463" cy="39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32" name="Picture 171" descr="7`S72OV(G7]})G1PJVXC2W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4160" y="4220528"/>
            <a:ext cx="525463" cy="395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矩形 34"/>
          <p:cNvSpPr/>
          <p:nvPr/>
        </p:nvSpPr>
        <p:spPr>
          <a:xfrm>
            <a:off x="3435350" y="3227705"/>
            <a:ext cx="116014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1.2m drop test</a:t>
            </a:r>
          </a:p>
        </p:txBody>
      </p:sp>
      <p:sp>
        <p:nvSpPr>
          <p:cNvPr id="36" name="矩形 35"/>
          <p:cNvSpPr/>
          <p:nvPr/>
        </p:nvSpPr>
        <p:spPr>
          <a:xfrm>
            <a:off x="3435350" y="4126865"/>
            <a:ext cx="1160145" cy="7835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Safe transport of goods</a:t>
            </a:r>
          </a:p>
        </p:txBody>
      </p:sp>
      <p:pic>
        <p:nvPicPr>
          <p:cNvPr id="29735" name="图片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6273" y="3228340"/>
            <a:ext cx="496887" cy="503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Овал 14"/>
          <p:cNvSpPr/>
          <p:nvPr/>
        </p:nvSpPr>
        <p:spPr>
          <a:xfrm>
            <a:off x="6841173" y="1010603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41260" y="1134109"/>
            <a:ext cx="120332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BV approved</a:t>
            </a:r>
          </a:p>
        </p:txBody>
      </p:sp>
      <p:pic>
        <p:nvPicPr>
          <p:cNvPr id="29738" name="图片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9760" y="2147253"/>
            <a:ext cx="571500" cy="56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Овал 14"/>
          <p:cNvSpPr/>
          <p:nvPr/>
        </p:nvSpPr>
        <p:spPr>
          <a:xfrm>
            <a:off x="6890385" y="2017078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590154" y="2203450"/>
            <a:ext cx="120332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TUV approved</a:t>
            </a:r>
          </a:p>
        </p:txBody>
      </p:sp>
      <p:pic>
        <p:nvPicPr>
          <p:cNvPr id="29741" name="图片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5160" y="1161415"/>
            <a:ext cx="390525" cy="563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Овал 14"/>
          <p:cNvSpPr/>
          <p:nvPr/>
        </p:nvSpPr>
        <p:spPr>
          <a:xfrm>
            <a:off x="6890385" y="3064828"/>
            <a:ext cx="701675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590154" y="3224530"/>
            <a:ext cx="120332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Alibaba approved</a:t>
            </a: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3" name="五边形 1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 16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5.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138920" y="2100668"/>
            <a:ext cx="5438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Partners</a:t>
            </a:r>
            <a:endParaRPr lang="en-US" altLang="zh-CN" sz="4400" dirty="0"/>
          </a:p>
        </p:txBody>
      </p:sp>
      <p:sp>
        <p:nvSpPr>
          <p:cNvPr id="12" name="矩形 11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962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850" y="3578225"/>
            <a:ext cx="1576388" cy="1052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222750" y="-104140"/>
            <a:ext cx="3795395" cy="783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5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Partners</a:t>
            </a:r>
            <a:endParaRPr lang="en-US" altLang="zh-CN" sz="45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0724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098550"/>
            <a:ext cx="1624013" cy="541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800" y="1838325"/>
            <a:ext cx="1503363" cy="70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788" y="1774825"/>
            <a:ext cx="1374775" cy="922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7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00" y="1069975"/>
            <a:ext cx="2047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8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3100" y="1069975"/>
            <a:ext cx="1314450" cy="70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9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125" y="1108075"/>
            <a:ext cx="2163763" cy="53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125" y="1774825"/>
            <a:ext cx="1492250" cy="83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5588" y="1828800"/>
            <a:ext cx="1568450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3100" y="1881188"/>
            <a:ext cx="169545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125" y="2863850"/>
            <a:ext cx="1828800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8850" y="2863850"/>
            <a:ext cx="14287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1600" y="2863850"/>
            <a:ext cx="1835150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图片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3938" y="2808288"/>
            <a:ext cx="201930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7" name="图片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125" y="3794125"/>
            <a:ext cx="1743075" cy="63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8" name="图片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28850" y="3673475"/>
            <a:ext cx="1943100" cy="96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9" name="图片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19588" y="3717925"/>
            <a:ext cx="1997075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0" name="图片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38975" y="4087813"/>
            <a:ext cx="1084263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LOGO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7"/>
          <p:cNvSpPr>
            <a:spLocks noChangeArrowheads="1"/>
          </p:cNvSpPr>
          <p:nvPr/>
        </p:nvSpPr>
        <p:spPr bwMode="auto">
          <a:xfrm>
            <a:off x="1013569" y="565865"/>
            <a:ext cx="2550319" cy="963770"/>
          </a:xfrm>
          <a:prstGeom prst="roundRect">
            <a:avLst/>
          </a:prstGeom>
          <a:solidFill>
            <a:srgbClr val="DE8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8080" y="786765"/>
            <a:ext cx="24860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CONTENTS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1053465" y="176847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148080" y="183134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1053465" y="271081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148080" y="277368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1053465" y="361886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148080" y="368173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5012055" y="176847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106670" y="183134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5012055" y="271081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5106670" y="277368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5.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5012055" y="361886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106670" y="368173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6.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1774190" y="1807210"/>
            <a:ext cx="272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Introduction</a:t>
            </a:r>
            <a:endParaRPr lang="en-US" altLang="zh-CN" sz="2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1755010" y="2764820"/>
            <a:ext cx="272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Why Choose </a:t>
            </a:r>
            <a:r>
              <a:rPr lang="en-US" altLang="zh-CN" sz="2800" dirty="0" smtClean="0"/>
              <a:t>Us</a:t>
            </a:r>
            <a:endParaRPr lang="en-US" altLang="zh-CN" sz="2800" dirty="0"/>
          </a:p>
        </p:txBody>
      </p:sp>
      <p:sp>
        <p:nvSpPr>
          <p:cNvPr id="49" name="文本框 48"/>
          <p:cNvSpPr txBox="1"/>
          <p:nvPr/>
        </p:nvSpPr>
        <p:spPr>
          <a:xfrm>
            <a:off x="1755135" y="3681105"/>
            <a:ext cx="272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Products</a:t>
            </a:r>
            <a:endParaRPr lang="en-US" altLang="zh-CN" sz="2800" dirty="0"/>
          </a:p>
        </p:txBody>
      </p:sp>
      <p:sp>
        <p:nvSpPr>
          <p:cNvPr id="52" name="文本框 51"/>
          <p:cNvSpPr txBox="1"/>
          <p:nvPr/>
        </p:nvSpPr>
        <p:spPr>
          <a:xfrm>
            <a:off x="5724128" y="3651870"/>
            <a:ext cx="272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Production Lines</a:t>
            </a:r>
            <a:endParaRPr lang="en-US" altLang="zh-CN" sz="2800" dirty="0"/>
          </a:p>
        </p:txBody>
      </p:sp>
      <p:sp>
        <p:nvSpPr>
          <p:cNvPr id="36" name="文本框 35"/>
          <p:cNvSpPr txBox="1"/>
          <p:nvPr/>
        </p:nvSpPr>
        <p:spPr>
          <a:xfrm>
            <a:off x="5724128" y="2764820"/>
            <a:ext cx="272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Partners</a:t>
            </a:r>
            <a:endParaRPr lang="en-US" altLang="zh-CN" sz="2800" dirty="0"/>
          </a:p>
        </p:txBody>
      </p:sp>
      <p:sp>
        <p:nvSpPr>
          <p:cNvPr id="37" name="文本框 36"/>
          <p:cNvSpPr txBox="1"/>
          <p:nvPr/>
        </p:nvSpPr>
        <p:spPr>
          <a:xfrm>
            <a:off x="5659754" y="1807210"/>
            <a:ext cx="359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Facility &amp; Certification</a:t>
            </a:r>
            <a:endParaRPr lang="en-US" altLang="zh-CN" sz="2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6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138920" y="2100668"/>
            <a:ext cx="5438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Production Lines</a:t>
            </a:r>
            <a:endParaRPr lang="en-US" altLang="zh-CN" sz="4400" dirty="0"/>
          </a:p>
        </p:txBody>
      </p:sp>
      <p:sp>
        <p:nvSpPr>
          <p:cNvPr id="12" name="矩形 11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946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2" descr="2HMQ%0}VNT`4R(XC8~I_NG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1149350"/>
            <a:ext cx="9129712" cy="398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905250" y="-79375"/>
            <a:ext cx="523240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Our factory overview</a:t>
            </a: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18279" y="-65405"/>
            <a:ext cx="5018406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Production Process</a:t>
            </a:r>
            <a:endParaRPr lang="en-US" altLang="zh-CN" sz="40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右箭头标注 3"/>
          <p:cNvSpPr/>
          <p:nvPr/>
        </p:nvSpPr>
        <p:spPr>
          <a:xfrm>
            <a:off x="682943" y="989330"/>
            <a:ext cx="1223963" cy="604838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74" name="object 7"/>
          <p:cNvSpPr txBox="1"/>
          <p:nvPr/>
        </p:nvSpPr>
        <p:spPr>
          <a:xfrm>
            <a:off x="723265" y="1097280"/>
            <a:ext cx="728342" cy="430526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Carbon 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Mixing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5" name="右箭头标注 4"/>
          <p:cNvSpPr/>
          <p:nvPr/>
        </p:nvSpPr>
        <p:spPr>
          <a:xfrm>
            <a:off x="1973580" y="989330"/>
            <a:ext cx="1314450" cy="604838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右箭头标注 5"/>
          <p:cNvSpPr/>
          <p:nvPr/>
        </p:nvSpPr>
        <p:spPr>
          <a:xfrm>
            <a:off x="3370580" y="989330"/>
            <a:ext cx="1589088" cy="604838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7" name="右箭头标注 6"/>
          <p:cNvSpPr/>
          <p:nvPr/>
        </p:nvSpPr>
        <p:spPr>
          <a:xfrm>
            <a:off x="5100955" y="989330"/>
            <a:ext cx="2628900" cy="538163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" name="右箭头标注 8"/>
          <p:cNvSpPr/>
          <p:nvPr/>
        </p:nvSpPr>
        <p:spPr>
          <a:xfrm>
            <a:off x="682943" y="2056130"/>
            <a:ext cx="1617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" name="右箭头标注 9"/>
          <p:cNvSpPr/>
          <p:nvPr/>
        </p:nvSpPr>
        <p:spPr>
          <a:xfrm>
            <a:off x="2381568" y="2056130"/>
            <a:ext cx="1490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" name="右箭头标注 11"/>
          <p:cNvSpPr/>
          <p:nvPr/>
        </p:nvSpPr>
        <p:spPr>
          <a:xfrm>
            <a:off x="4113530" y="2056130"/>
            <a:ext cx="1568450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右箭头标注 12"/>
          <p:cNvSpPr/>
          <p:nvPr/>
        </p:nvSpPr>
        <p:spPr>
          <a:xfrm>
            <a:off x="6043930" y="2056130"/>
            <a:ext cx="1690688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4" name="右箭头标注 13"/>
          <p:cNvSpPr/>
          <p:nvPr/>
        </p:nvSpPr>
        <p:spPr>
          <a:xfrm>
            <a:off x="682943" y="3168968"/>
            <a:ext cx="1617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5" name="右箭头标注 14"/>
          <p:cNvSpPr/>
          <p:nvPr/>
        </p:nvSpPr>
        <p:spPr>
          <a:xfrm>
            <a:off x="2381568" y="3168968"/>
            <a:ext cx="1490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6" name="右箭头标注 15"/>
          <p:cNvSpPr/>
          <p:nvPr/>
        </p:nvSpPr>
        <p:spPr>
          <a:xfrm>
            <a:off x="682943" y="4154805"/>
            <a:ext cx="1617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7" name="右箭头标注 16"/>
          <p:cNvSpPr/>
          <p:nvPr/>
        </p:nvSpPr>
        <p:spPr>
          <a:xfrm>
            <a:off x="4113530" y="3168968"/>
            <a:ext cx="1568450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8" name="右箭头标注 17"/>
          <p:cNvSpPr/>
          <p:nvPr/>
        </p:nvSpPr>
        <p:spPr>
          <a:xfrm>
            <a:off x="5947093" y="3168968"/>
            <a:ext cx="1787525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9" name="右箭头标注 18"/>
          <p:cNvSpPr/>
          <p:nvPr/>
        </p:nvSpPr>
        <p:spPr>
          <a:xfrm>
            <a:off x="4113530" y="4154805"/>
            <a:ext cx="2185988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" name="右箭头标注 19"/>
          <p:cNvSpPr/>
          <p:nvPr/>
        </p:nvSpPr>
        <p:spPr>
          <a:xfrm>
            <a:off x="2381568" y="4154805"/>
            <a:ext cx="1490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1" name="object 7"/>
          <p:cNvSpPr txBox="1"/>
          <p:nvPr/>
        </p:nvSpPr>
        <p:spPr>
          <a:xfrm>
            <a:off x="1972945" y="1097280"/>
            <a:ext cx="728345" cy="430526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Carbon 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Shaping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22" name="object 7"/>
          <p:cNvSpPr txBox="1"/>
          <p:nvPr/>
        </p:nvSpPr>
        <p:spPr>
          <a:xfrm>
            <a:off x="4114165" y="3256915"/>
            <a:ext cx="1123950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Electrolyte Injection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2381249" y="3256915"/>
            <a:ext cx="728345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Battery Welding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4" name="object 7"/>
          <p:cNvSpPr txBox="1"/>
          <p:nvPr/>
        </p:nvSpPr>
        <p:spPr>
          <a:xfrm>
            <a:off x="683260" y="3256915"/>
            <a:ext cx="941070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Battery Assemble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5" name="object 7"/>
          <p:cNvSpPr txBox="1"/>
          <p:nvPr/>
        </p:nvSpPr>
        <p:spPr>
          <a:xfrm>
            <a:off x="694690" y="4242433"/>
            <a:ext cx="786130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Coating Epoxy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9" name="object 7"/>
          <p:cNvSpPr txBox="1"/>
          <p:nvPr/>
        </p:nvSpPr>
        <p:spPr>
          <a:xfrm>
            <a:off x="6052183" y="2143758"/>
            <a:ext cx="1282067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Electrolyte Preparation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30" name="object 7"/>
          <p:cNvSpPr txBox="1"/>
          <p:nvPr/>
        </p:nvSpPr>
        <p:spPr>
          <a:xfrm>
            <a:off x="5934074" y="3256915"/>
            <a:ext cx="895350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Press Seal Nail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31" name="object 7"/>
          <p:cNvSpPr txBox="1"/>
          <p:nvPr/>
        </p:nvSpPr>
        <p:spPr>
          <a:xfrm>
            <a:off x="5101590" y="1076324"/>
            <a:ext cx="1727835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Carbon </a:t>
            </a:r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Cutting and Weighing</a:t>
            </a:r>
            <a:endParaRPr lang="zh-CN" altLang="zh-CN" sz="1400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endParaRPr lang="zh-CN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2" name="object 7"/>
          <p:cNvSpPr txBox="1"/>
          <p:nvPr/>
        </p:nvSpPr>
        <p:spPr>
          <a:xfrm>
            <a:off x="3370580" y="1076324"/>
            <a:ext cx="1002665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Carbon Fi</a:t>
            </a:r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brillation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75" name="object 24"/>
          <p:cNvSpPr txBox="1"/>
          <p:nvPr/>
        </p:nvSpPr>
        <p:spPr>
          <a:xfrm>
            <a:off x="683258" y="2143758"/>
            <a:ext cx="1501142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Anode Pole Welding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3" name="object 24"/>
          <p:cNvSpPr txBox="1"/>
          <p:nvPr/>
        </p:nvSpPr>
        <p:spPr>
          <a:xfrm>
            <a:off x="2381249" y="2143758"/>
            <a:ext cx="989331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Ultrasonic 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Cleaning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4" name="object 24"/>
          <p:cNvSpPr txBox="1"/>
          <p:nvPr/>
        </p:nvSpPr>
        <p:spPr>
          <a:xfrm>
            <a:off x="4114165" y="2143758"/>
            <a:ext cx="1153792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Separator 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Preparation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bject 24"/>
          <p:cNvSpPr txBox="1"/>
          <p:nvPr/>
        </p:nvSpPr>
        <p:spPr>
          <a:xfrm>
            <a:off x="2381882" y="4242433"/>
            <a:ext cx="946150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Voltage Test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7" name="右箭头标注 36"/>
          <p:cNvSpPr/>
          <p:nvPr/>
        </p:nvSpPr>
        <p:spPr>
          <a:xfrm>
            <a:off x="6299518" y="4154805"/>
            <a:ext cx="1435100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8" name="object 24"/>
          <p:cNvSpPr txBox="1"/>
          <p:nvPr/>
        </p:nvSpPr>
        <p:spPr>
          <a:xfrm>
            <a:off x="4114165" y="4242433"/>
            <a:ext cx="1730375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Appearance and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Terminal check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9" name="object 7"/>
          <p:cNvSpPr txBox="1"/>
          <p:nvPr/>
        </p:nvSpPr>
        <p:spPr>
          <a:xfrm>
            <a:off x="6299199" y="4242433"/>
            <a:ext cx="895350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Label and Wrap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燕尾形 25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燕尾形 2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燕尾形 2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78655" y="-104140"/>
            <a:ext cx="3749675" cy="783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5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Production</a:t>
            </a:r>
            <a:endParaRPr lang="en-US" altLang="zh-CN" sz="45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3795" name="Picture 5" descr="未命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3" y="1209675"/>
            <a:ext cx="1971675" cy="226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6" descr="烘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13" y="1209675"/>
            <a:ext cx="2220595" cy="226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13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453" y="1209675"/>
            <a:ext cx="2147570" cy="226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9948" descr="7S0Z8D6F(2PNV82FQ~${%L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668" y="1209675"/>
            <a:ext cx="2265045" cy="226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6" name="文本框 39945"/>
          <p:cNvSpPr txBox="1"/>
          <p:nvPr/>
        </p:nvSpPr>
        <p:spPr>
          <a:xfrm>
            <a:off x="46355" y="3622040"/>
            <a:ext cx="21761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1200" noProof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Denmark Technology</a:t>
            </a:r>
            <a:endParaRPr lang="en-US" altLang="zh-CN" sz="1200" noProof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200" noProof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Dehumidifying System</a:t>
            </a:r>
            <a:endParaRPr lang="en-US" altLang="zh-CN" sz="1200" noProof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08529" y="3622040"/>
            <a:ext cx="2176145" cy="2755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Vacuum Drying Oven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5165" y="3622040"/>
            <a:ext cx="2176145" cy="2755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1200" noProof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Assemble lines</a:t>
            </a:r>
            <a:endParaRPr lang="en-US" altLang="zh-CN" sz="1200" noProof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0" y="3622040"/>
            <a:ext cx="2176145" cy="2755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1200" noProof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Chemical Balancing System</a:t>
            </a:r>
            <a:endParaRPr lang="en-US" altLang="zh-CN" sz="1200" noProof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DSC_69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1366838"/>
            <a:ext cx="1925637" cy="2030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Picture 6" descr="DSC_69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3" y="1366838"/>
            <a:ext cx="2071687" cy="205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6" descr="DSC_69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263" y="1366838"/>
            <a:ext cx="2159000" cy="205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6" descr="DSC_69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0" y="1366838"/>
            <a:ext cx="2030413" cy="208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52730" y="3630294"/>
            <a:ext cx="21761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Automatic Anode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Installation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7415" y="3630294"/>
            <a:ext cx="21761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Automatic Separator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Installation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04665" y="3630294"/>
            <a:ext cx="217614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Automatic Cap Installation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44944" y="3630294"/>
            <a:ext cx="21761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Automatic Nickel Tab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Installation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DSC_69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3" y="1209675"/>
            <a:ext cx="2003425" cy="2239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8" descr="DSC_6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33" y="1209675"/>
            <a:ext cx="2058670" cy="223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Picture 1" descr="C:\Users\VOLTEC\AppData\Roaming\Tencent\Users\314287547\QQ\WinTemp\RichOle\)CJV1~X6G4TV[236KXC4U(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418" y="1209675"/>
            <a:ext cx="2293620" cy="2239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5" name="Picture 1" descr="C:\Users\VOLTEC\AppData\Roaming\Tencent\Users\314287547\QQ\WinTemp\RichOle\YJ4$I8[IF{SO9$VM7UF93{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253" y="1209675"/>
            <a:ext cx="2235200" cy="2239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22" name="文本框 38921"/>
          <p:cNvSpPr txBox="1"/>
          <p:nvPr/>
        </p:nvSpPr>
        <p:spPr>
          <a:xfrm>
            <a:off x="84453" y="3622675"/>
            <a:ext cx="2082167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Shock Test Table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8923" name="文本框 38922"/>
          <p:cNvSpPr txBox="1"/>
          <p:nvPr/>
        </p:nvSpPr>
        <p:spPr>
          <a:xfrm>
            <a:off x="1938653" y="3622675"/>
            <a:ext cx="26517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Vibration Test Table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8919" name="文本框 38918"/>
          <p:cNvSpPr txBox="1"/>
          <p:nvPr/>
        </p:nvSpPr>
        <p:spPr>
          <a:xfrm>
            <a:off x="4046219" y="3484244"/>
            <a:ext cx="2850516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Environmental 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Test Chambers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8926" name="文本框 38925"/>
          <p:cNvSpPr txBox="1"/>
          <p:nvPr/>
        </p:nvSpPr>
        <p:spPr>
          <a:xfrm>
            <a:off x="6443977" y="3691890"/>
            <a:ext cx="27876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Capacity Test System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3" y="1209675"/>
            <a:ext cx="1844675" cy="2757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67" name="组合 10"/>
          <p:cNvGrpSpPr>
            <a:grpSpLocks noChangeAspect="1"/>
          </p:cNvGrpSpPr>
          <p:nvPr/>
        </p:nvGrpSpPr>
        <p:grpSpPr>
          <a:xfrm>
            <a:off x="2078673" y="1776413"/>
            <a:ext cx="2226945" cy="2178050"/>
            <a:chOff x="33664" y="217223"/>
            <a:chExt cx="4501741" cy="3068901"/>
          </a:xfrm>
        </p:grpSpPr>
        <p:pic>
          <p:nvPicPr>
            <p:cNvPr id="36868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05" y="217223"/>
              <a:ext cx="4464000" cy="30689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69" name="TextBox 7"/>
            <p:cNvSpPr txBox="1"/>
            <p:nvPr/>
          </p:nvSpPr>
          <p:spPr>
            <a:xfrm>
              <a:off x="33664" y="2787169"/>
              <a:ext cx="2486572" cy="27235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870" name="组合 12"/>
          <p:cNvGrpSpPr>
            <a:grpSpLocks noChangeAspect="1"/>
          </p:cNvGrpSpPr>
          <p:nvPr/>
        </p:nvGrpSpPr>
        <p:grpSpPr>
          <a:xfrm>
            <a:off x="4383723" y="1720850"/>
            <a:ext cx="2299970" cy="2266950"/>
            <a:chOff x="4608594" y="1695116"/>
            <a:chExt cx="4492176" cy="2876892"/>
          </a:xfrm>
        </p:grpSpPr>
        <p:pic>
          <p:nvPicPr>
            <p:cNvPr id="36871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8594" y="1695116"/>
              <a:ext cx="4464000" cy="28768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72" name="TextBox 9"/>
            <p:cNvSpPr txBox="1"/>
            <p:nvPr/>
          </p:nvSpPr>
          <p:spPr>
            <a:xfrm>
              <a:off x="5528228" y="4039813"/>
              <a:ext cx="3572542" cy="25342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873" name="组合 11"/>
          <p:cNvGrpSpPr>
            <a:grpSpLocks noChangeAspect="1"/>
          </p:cNvGrpSpPr>
          <p:nvPr/>
        </p:nvGrpSpPr>
        <p:grpSpPr>
          <a:xfrm>
            <a:off x="6761798" y="1720850"/>
            <a:ext cx="2182495" cy="2217738"/>
            <a:chOff x="61912" y="3413148"/>
            <a:chExt cx="4438650" cy="3230562"/>
          </a:xfrm>
        </p:grpSpPr>
        <p:pic>
          <p:nvPicPr>
            <p:cNvPr id="36874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12" y="3413148"/>
              <a:ext cx="4438650" cy="32305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75" name="TextBox 8"/>
            <p:cNvSpPr txBox="1"/>
            <p:nvPr/>
          </p:nvSpPr>
          <p:spPr>
            <a:xfrm>
              <a:off x="2052637" y="6146263"/>
              <a:ext cx="2447925" cy="28458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801" name="文本框 27800"/>
          <p:cNvSpPr txBox="1"/>
          <p:nvPr/>
        </p:nvSpPr>
        <p:spPr>
          <a:xfrm>
            <a:off x="-25400" y="4124325"/>
            <a:ext cx="186055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Vacuum Mixer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7802" name="文本框 27801"/>
          <p:cNvSpPr txBox="1"/>
          <p:nvPr/>
        </p:nvSpPr>
        <p:spPr>
          <a:xfrm>
            <a:off x="1793240" y="4124325"/>
            <a:ext cx="2625725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Coating System-1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7803" name="文本框 27802"/>
          <p:cNvSpPr txBox="1"/>
          <p:nvPr/>
        </p:nvSpPr>
        <p:spPr>
          <a:xfrm>
            <a:off x="4227194" y="4124325"/>
            <a:ext cx="2625725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Coating System-2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1594" y="4124325"/>
            <a:ext cx="2625725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Coating System-3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2"/>
          <a:srcRect r="48512"/>
          <a:stretch>
            <a:fillRect/>
          </a:stretch>
        </p:blipFill>
        <p:spPr>
          <a:xfrm>
            <a:off x="186055" y="715963"/>
            <a:ext cx="2365375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880" y="715963"/>
            <a:ext cx="3400425" cy="1562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892" name="组合 7"/>
          <p:cNvGrpSpPr>
            <a:grpSpLocks noChangeAspect="1"/>
          </p:cNvGrpSpPr>
          <p:nvPr/>
        </p:nvGrpSpPr>
        <p:grpSpPr>
          <a:xfrm>
            <a:off x="3328988" y="2578100"/>
            <a:ext cx="2716212" cy="1798638"/>
            <a:chOff x="357157" y="2449479"/>
            <a:chExt cx="6877243" cy="4514327"/>
          </a:xfrm>
        </p:grpSpPr>
        <p:pic>
          <p:nvPicPr>
            <p:cNvPr id="3789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937" y="2449479"/>
              <a:ext cx="6875463" cy="43719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894" name="TextBox 6"/>
            <p:cNvSpPr txBox="1"/>
            <p:nvPr/>
          </p:nvSpPr>
          <p:spPr>
            <a:xfrm>
              <a:off x="357157" y="6331193"/>
              <a:ext cx="2217560" cy="6326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841" name="文本框 34840"/>
          <p:cNvSpPr txBox="1"/>
          <p:nvPr/>
        </p:nvSpPr>
        <p:spPr>
          <a:xfrm>
            <a:off x="1524000" y="2277744"/>
            <a:ext cx="232537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Vacuum Dryer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7896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" y="2670175"/>
            <a:ext cx="3089910" cy="155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42" name="文本框 34841"/>
          <p:cNvSpPr txBox="1"/>
          <p:nvPr/>
        </p:nvSpPr>
        <p:spPr>
          <a:xfrm>
            <a:off x="3689350" y="4284978"/>
            <a:ext cx="24098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Rolling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4843" name="文本框 34842"/>
          <p:cNvSpPr txBox="1"/>
          <p:nvPr/>
        </p:nvSpPr>
        <p:spPr>
          <a:xfrm>
            <a:off x="58103" y="4284978"/>
            <a:ext cx="3271837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Plate Lug Preparation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7899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668" y="692150"/>
            <a:ext cx="2828925" cy="1585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3" name="文本框 28702"/>
          <p:cNvSpPr txBox="1"/>
          <p:nvPr/>
        </p:nvSpPr>
        <p:spPr>
          <a:xfrm>
            <a:off x="5594668" y="2277744"/>
            <a:ext cx="3675059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Battery  Welding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7901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175" y="2543175"/>
            <a:ext cx="2849245" cy="1741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0" name="文本框 28699"/>
          <p:cNvSpPr txBox="1"/>
          <p:nvPr/>
        </p:nvSpPr>
        <p:spPr>
          <a:xfrm>
            <a:off x="6099175" y="4284978"/>
            <a:ext cx="284924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Battery Formation System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8" y="722630"/>
            <a:ext cx="1751012" cy="309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44" name="文本框 34843"/>
          <p:cNvSpPr txBox="1"/>
          <p:nvPr/>
        </p:nvSpPr>
        <p:spPr>
          <a:xfrm>
            <a:off x="219075" y="3813808"/>
            <a:ext cx="1707511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Rolling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60" y="722630"/>
            <a:ext cx="3370263" cy="188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1" name="文本框 28700"/>
          <p:cNvSpPr txBox="1"/>
          <p:nvPr/>
        </p:nvSpPr>
        <p:spPr>
          <a:xfrm>
            <a:off x="2139950" y="2638424"/>
            <a:ext cx="2675886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Cathode Lug Welding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891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35" y="722630"/>
            <a:ext cx="3373438" cy="188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4" name="文本框 28703"/>
          <p:cNvSpPr txBox="1"/>
          <p:nvPr/>
        </p:nvSpPr>
        <p:spPr>
          <a:xfrm>
            <a:off x="5425438" y="2638424"/>
            <a:ext cx="2996567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Battery Cap Seal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8920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660" y="2945130"/>
            <a:ext cx="3341688" cy="187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1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123" y="2945130"/>
            <a:ext cx="3335337" cy="187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99" name="文本框 28698"/>
          <p:cNvSpPr txBox="1"/>
          <p:nvPr/>
        </p:nvSpPr>
        <p:spPr>
          <a:xfrm>
            <a:off x="1783077" y="4743450"/>
            <a:ext cx="34448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Electrolyte Injection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8702" name="文本框 28701"/>
          <p:cNvSpPr txBox="1"/>
          <p:nvPr/>
        </p:nvSpPr>
        <p:spPr>
          <a:xfrm>
            <a:off x="5281928" y="4743768"/>
            <a:ext cx="3675064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Anode Lug Welding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4" name="文本框 34843"/>
          <p:cNvSpPr txBox="1"/>
          <p:nvPr/>
        </p:nvSpPr>
        <p:spPr>
          <a:xfrm>
            <a:off x="7066915" y="961389"/>
            <a:ext cx="20288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Adding solder tags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993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712153"/>
            <a:ext cx="3419475" cy="1830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788" y="712153"/>
            <a:ext cx="3128962" cy="1830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" y="2672080"/>
            <a:ext cx="3514725" cy="221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068" y="2672080"/>
            <a:ext cx="3525837" cy="221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707765" y="3357880"/>
            <a:ext cx="8547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Testing 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short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circuit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16569" y="3391535"/>
            <a:ext cx="1092200" cy="629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Wraping 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PVC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4" name="五边形 3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3018472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163645" y="2222783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5106670" y="277368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5.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3850005" y="2039798"/>
            <a:ext cx="3602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Introduction</a:t>
            </a:r>
            <a:endParaRPr lang="en-US" altLang="zh-CN" sz="4400" dirty="0"/>
          </a:p>
        </p:txBody>
      </p:sp>
      <p:sp>
        <p:nvSpPr>
          <p:cNvPr id="38" name="矩形 37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747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335" cy="5234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488123" y="3874135"/>
            <a:ext cx="5956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SHENZHEN PKCELL BATTERY CO.,LTD.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34298" y="4334510"/>
            <a:ext cx="366395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WWW.PKCELLPOWER.COM</a:t>
            </a:r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34950"/>
            <a:ext cx="2740660" cy="73533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1592913" y="830395"/>
            <a:ext cx="6429376" cy="2497109"/>
            <a:chOff x="1357313" y="1119188"/>
            <a:chExt cx="6429376" cy="3160712"/>
          </a:xfrm>
          <a:solidFill>
            <a:srgbClr val="E090CD">
              <a:alpha val="56000"/>
            </a:srgbClr>
          </a:solidFill>
        </p:grpSpPr>
        <p:sp>
          <p:nvSpPr>
            <p:cNvPr id="52" name="Freeform 6"/>
            <p:cNvSpPr/>
            <p:nvPr/>
          </p:nvSpPr>
          <p:spPr bwMode="auto">
            <a:xfrm>
              <a:off x="5356226" y="1220788"/>
              <a:ext cx="47625" cy="25400"/>
            </a:xfrm>
            <a:custGeom>
              <a:avLst/>
              <a:gdLst>
                <a:gd name="T0" fmla="*/ 14 w 13"/>
                <a:gd name="T1" fmla="*/ 2 h 7"/>
                <a:gd name="T2" fmla="*/ 16 w 13"/>
                <a:gd name="T3" fmla="*/ 5 h 7"/>
                <a:gd name="T4" fmla="*/ 23 w 13"/>
                <a:gd name="T5" fmla="*/ 14 h 7"/>
                <a:gd name="T6" fmla="*/ 9 w 13"/>
                <a:gd name="T7" fmla="*/ 9 h 7"/>
                <a:gd name="T8" fmla="*/ 14 w 13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7">
                  <a:moveTo>
                    <a:pt x="6" y="1"/>
                  </a:moveTo>
                  <a:cubicBezTo>
                    <a:pt x="7" y="0"/>
                    <a:pt x="7" y="1"/>
                    <a:pt x="7" y="2"/>
                  </a:cubicBezTo>
                  <a:cubicBezTo>
                    <a:pt x="8" y="4"/>
                    <a:pt x="13" y="4"/>
                    <a:pt x="10" y="6"/>
                  </a:cubicBezTo>
                  <a:cubicBezTo>
                    <a:pt x="6" y="7"/>
                    <a:pt x="8" y="2"/>
                    <a:pt x="4" y="4"/>
                  </a:cubicBezTo>
                  <a:cubicBezTo>
                    <a:pt x="0" y="2"/>
                    <a:pt x="9" y="4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7"/>
            <p:cNvSpPr/>
            <p:nvPr/>
          </p:nvSpPr>
          <p:spPr bwMode="auto">
            <a:xfrm>
              <a:off x="6027738" y="1220788"/>
              <a:ext cx="93663" cy="47625"/>
            </a:xfrm>
            <a:custGeom>
              <a:avLst/>
              <a:gdLst>
                <a:gd name="T0" fmla="*/ 57 w 25"/>
                <a:gd name="T1" fmla="*/ 23 h 13"/>
                <a:gd name="T2" fmla="*/ 33 w 25"/>
                <a:gd name="T3" fmla="*/ 28 h 13"/>
                <a:gd name="T4" fmla="*/ 7 w 25"/>
                <a:gd name="T5" fmla="*/ 28 h 13"/>
                <a:gd name="T6" fmla="*/ 0 w 25"/>
                <a:gd name="T7" fmla="*/ 23 h 13"/>
                <a:gd name="T8" fmla="*/ 45 w 25"/>
                <a:gd name="T9" fmla="*/ 2 h 13"/>
                <a:gd name="T10" fmla="*/ 54 w 25"/>
                <a:gd name="T11" fmla="*/ 7 h 13"/>
                <a:gd name="T12" fmla="*/ 47 w 25"/>
                <a:gd name="T13" fmla="*/ 9 h 13"/>
                <a:gd name="T14" fmla="*/ 57 w 25"/>
                <a:gd name="T15" fmla="*/ 2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" h="13">
                  <a:moveTo>
                    <a:pt x="24" y="10"/>
                  </a:moveTo>
                  <a:cubicBezTo>
                    <a:pt x="20" y="10"/>
                    <a:pt x="15" y="9"/>
                    <a:pt x="14" y="12"/>
                  </a:cubicBezTo>
                  <a:cubicBezTo>
                    <a:pt x="12" y="11"/>
                    <a:pt x="8" y="13"/>
                    <a:pt x="3" y="12"/>
                  </a:cubicBezTo>
                  <a:cubicBezTo>
                    <a:pt x="3" y="10"/>
                    <a:pt x="2" y="10"/>
                    <a:pt x="0" y="10"/>
                  </a:cubicBezTo>
                  <a:cubicBezTo>
                    <a:pt x="3" y="3"/>
                    <a:pt x="10" y="0"/>
                    <a:pt x="19" y="1"/>
                  </a:cubicBezTo>
                  <a:cubicBezTo>
                    <a:pt x="18" y="4"/>
                    <a:pt x="22" y="2"/>
                    <a:pt x="23" y="3"/>
                  </a:cubicBezTo>
                  <a:cubicBezTo>
                    <a:pt x="23" y="4"/>
                    <a:pt x="20" y="4"/>
                    <a:pt x="20" y="4"/>
                  </a:cubicBezTo>
                  <a:cubicBezTo>
                    <a:pt x="20" y="6"/>
                    <a:pt x="25" y="5"/>
                    <a:pt x="2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8"/>
            <p:cNvSpPr/>
            <p:nvPr/>
          </p:nvSpPr>
          <p:spPr bwMode="auto">
            <a:xfrm>
              <a:off x="5502276" y="1227138"/>
              <a:ext cx="44450" cy="26987"/>
            </a:xfrm>
            <a:custGeom>
              <a:avLst/>
              <a:gdLst>
                <a:gd name="T0" fmla="*/ 28 w 12"/>
                <a:gd name="T1" fmla="*/ 2 h 7"/>
                <a:gd name="T2" fmla="*/ 26 w 12"/>
                <a:gd name="T3" fmla="*/ 15 h 7"/>
                <a:gd name="T4" fmla="*/ 14 w 12"/>
                <a:gd name="T5" fmla="*/ 17 h 7"/>
                <a:gd name="T6" fmla="*/ 0 w 12"/>
                <a:gd name="T7" fmla="*/ 7 h 7"/>
                <a:gd name="T8" fmla="*/ 16 w 12"/>
                <a:gd name="T9" fmla="*/ 7 h 7"/>
                <a:gd name="T10" fmla="*/ 28 w 12"/>
                <a:gd name="T11" fmla="*/ 2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7">
                  <a:moveTo>
                    <a:pt x="12" y="1"/>
                  </a:moveTo>
                  <a:cubicBezTo>
                    <a:pt x="11" y="2"/>
                    <a:pt x="11" y="4"/>
                    <a:pt x="11" y="6"/>
                  </a:cubicBezTo>
                  <a:cubicBezTo>
                    <a:pt x="8" y="5"/>
                    <a:pt x="8" y="6"/>
                    <a:pt x="6" y="7"/>
                  </a:cubicBezTo>
                  <a:cubicBezTo>
                    <a:pt x="4" y="6"/>
                    <a:pt x="0" y="7"/>
                    <a:pt x="0" y="3"/>
                  </a:cubicBezTo>
                  <a:cubicBezTo>
                    <a:pt x="4" y="4"/>
                    <a:pt x="5" y="1"/>
                    <a:pt x="7" y="3"/>
                  </a:cubicBezTo>
                  <a:cubicBezTo>
                    <a:pt x="9" y="3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9"/>
            <p:cNvSpPr/>
            <p:nvPr/>
          </p:nvSpPr>
          <p:spPr bwMode="auto">
            <a:xfrm>
              <a:off x="5216526" y="1239838"/>
              <a:ext cx="60325" cy="33337"/>
            </a:xfrm>
            <a:custGeom>
              <a:avLst/>
              <a:gdLst>
                <a:gd name="T0" fmla="*/ 36 w 16"/>
                <a:gd name="T1" fmla="*/ 0 h 9"/>
                <a:gd name="T2" fmla="*/ 31 w 16"/>
                <a:gd name="T3" fmla="*/ 9 h 9"/>
                <a:gd name="T4" fmla="*/ 21 w 16"/>
                <a:gd name="T5" fmla="*/ 16 h 9"/>
                <a:gd name="T6" fmla="*/ 17 w 16"/>
                <a:gd name="T7" fmla="*/ 12 h 9"/>
                <a:gd name="T8" fmla="*/ 7 w 16"/>
                <a:gd name="T9" fmla="*/ 14 h 9"/>
                <a:gd name="T10" fmla="*/ 2 w 16"/>
                <a:gd name="T11" fmla="*/ 9 h 9"/>
                <a:gd name="T12" fmla="*/ 17 w 16"/>
                <a:gd name="T13" fmla="*/ 7 h 9"/>
                <a:gd name="T14" fmla="*/ 17 w 16"/>
                <a:gd name="T15" fmla="*/ 2 h 9"/>
                <a:gd name="T16" fmla="*/ 36 w 16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9">
                  <a:moveTo>
                    <a:pt x="15" y="0"/>
                  </a:moveTo>
                  <a:cubicBezTo>
                    <a:pt x="16" y="3"/>
                    <a:pt x="13" y="2"/>
                    <a:pt x="13" y="4"/>
                  </a:cubicBezTo>
                  <a:cubicBezTo>
                    <a:pt x="13" y="5"/>
                    <a:pt x="11" y="7"/>
                    <a:pt x="9" y="7"/>
                  </a:cubicBezTo>
                  <a:cubicBezTo>
                    <a:pt x="7" y="9"/>
                    <a:pt x="7" y="5"/>
                    <a:pt x="7" y="5"/>
                  </a:cubicBezTo>
                  <a:cubicBezTo>
                    <a:pt x="6" y="5"/>
                    <a:pt x="5" y="7"/>
                    <a:pt x="3" y="6"/>
                  </a:cubicBezTo>
                  <a:cubicBezTo>
                    <a:pt x="2" y="6"/>
                    <a:pt x="2" y="3"/>
                    <a:pt x="1" y="4"/>
                  </a:cubicBezTo>
                  <a:cubicBezTo>
                    <a:pt x="0" y="1"/>
                    <a:pt x="5" y="4"/>
                    <a:pt x="7" y="3"/>
                  </a:cubicBezTo>
                  <a:cubicBezTo>
                    <a:pt x="7" y="3"/>
                    <a:pt x="7" y="1"/>
                    <a:pt x="7" y="1"/>
                  </a:cubicBezTo>
                  <a:cubicBezTo>
                    <a:pt x="10" y="1"/>
                    <a:pt x="11" y="1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0"/>
            <p:cNvSpPr/>
            <p:nvPr/>
          </p:nvSpPr>
          <p:spPr bwMode="auto">
            <a:xfrm>
              <a:off x="5445126" y="1239838"/>
              <a:ext cx="49213" cy="14287"/>
            </a:xfrm>
            <a:custGeom>
              <a:avLst/>
              <a:gdLst>
                <a:gd name="T0" fmla="*/ 29 w 13"/>
                <a:gd name="T1" fmla="*/ 9 h 4"/>
                <a:gd name="T2" fmla="*/ 5 w 13"/>
                <a:gd name="T3" fmla="*/ 9 h 4"/>
                <a:gd name="T4" fmla="*/ 14 w 13"/>
                <a:gd name="T5" fmla="*/ 0 h 4"/>
                <a:gd name="T6" fmla="*/ 29 w 13"/>
                <a:gd name="T7" fmla="*/ 9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">
                  <a:moveTo>
                    <a:pt x="12" y="4"/>
                  </a:moveTo>
                  <a:cubicBezTo>
                    <a:pt x="8" y="4"/>
                    <a:pt x="5" y="4"/>
                    <a:pt x="2" y="4"/>
                  </a:cubicBezTo>
                  <a:cubicBezTo>
                    <a:pt x="0" y="0"/>
                    <a:pt x="6" y="3"/>
                    <a:pt x="6" y="0"/>
                  </a:cubicBezTo>
                  <a:cubicBezTo>
                    <a:pt x="7" y="3"/>
                    <a:pt x="13" y="0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1"/>
            <p:cNvSpPr/>
            <p:nvPr/>
          </p:nvSpPr>
          <p:spPr bwMode="auto">
            <a:xfrm>
              <a:off x="5378451" y="1257300"/>
              <a:ext cx="55563" cy="19050"/>
            </a:xfrm>
            <a:custGeom>
              <a:avLst/>
              <a:gdLst>
                <a:gd name="T0" fmla="*/ 26 w 15"/>
                <a:gd name="T1" fmla="*/ 0 h 5"/>
                <a:gd name="T2" fmla="*/ 26 w 15"/>
                <a:gd name="T3" fmla="*/ 12 h 5"/>
                <a:gd name="T4" fmla="*/ 0 w 15"/>
                <a:gd name="T5" fmla="*/ 7 h 5"/>
                <a:gd name="T6" fmla="*/ 26 w 1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15" y="2"/>
                    <a:pt x="11" y="1"/>
                    <a:pt x="11" y="5"/>
                  </a:cubicBezTo>
                  <a:cubicBezTo>
                    <a:pt x="7" y="4"/>
                    <a:pt x="2" y="5"/>
                    <a:pt x="0" y="3"/>
                  </a:cubicBezTo>
                  <a:cubicBezTo>
                    <a:pt x="2" y="1"/>
                    <a:pt x="9" y="2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2"/>
            <p:cNvSpPr/>
            <p:nvPr/>
          </p:nvSpPr>
          <p:spPr bwMode="auto">
            <a:xfrm>
              <a:off x="2568576" y="1276350"/>
              <a:ext cx="26988" cy="15875"/>
            </a:xfrm>
            <a:custGeom>
              <a:avLst/>
              <a:gdLst>
                <a:gd name="T0" fmla="*/ 0 w 7"/>
                <a:gd name="T1" fmla="*/ 0 h 4"/>
                <a:gd name="T2" fmla="*/ 15 w 7"/>
                <a:gd name="T3" fmla="*/ 10 h 4"/>
                <a:gd name="T4" fmla="*/ 0 w 7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4" y="0"/>
                    <a:pt x="7" y="0"/>
                    <a:pt x="6" y="4"/>
                  </a:cubicBezTo>
                  <a:cubicBezTo>
                    <a:pt x="5" y="3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3"/>
            <p:cNvSpPr/>
            <p:nvPr/>
          </p:nvSpPr>
          <p:spPr bwMode="auto">
            <a:xfrm>
              <a:off x="6061076" y="1273175"/>
              <a:ext cx="101600" cy="52387"/>
            </a:xfrm>
            <a:custGeom>
              <a:avLst/>
              <a:gdLst>
                <a:gd name="T0" fmla="*/ 57 w 27"/>
                <a:gd name="T1" fmla="*/ 7 h 14"/>
                <a:gd name="T2" fmla="*/ 64 w 27"/>
                <a:gd name="T3" fmla="*/ 21 h 14"/>
                <a:gd name="T4" fmla="*/ 36 w 27"/>
                <a:gd name="T5" fmla="*/ 28 h 14"/>
                <a:gd name="T6" fmla="*/ 28 w 27"/>
                <a:gd name="T7" fmla="*/ 26 h 14"/>
                <a:gd name="T8" fmla="*/ 19 w 27"/>
                <a:gd name="T9" fmla="*/ 26 h 14"/>
                <a:gd name="T10" fmla="*/ 19 w 27"/>
                <a:gd name="T11" fmla="*/ 21 h 14"/>
                <a:gd name="T12" fmla="*/ 9 w 27"/>
                <a:gd name="T13" fmla="*/ 24 h 14"/>
                <a:gd name="T14" fmla="*/ 12 w 27"/>
                <a:gd name="T15" fmla="*/ 19 h 14"/>
                <a:gd name="T16" fmla="*/ 2 w 27"/>
                <a:gd name="T17" fmla="*/ 17 h 14"/>
                <a:gd name="T18" fmla="*/ 7 w 27"/>
                <a:gd name="T19" fmla="*/ 9 h 14"/>
                <a:gd name="T20" fmla="*/ 17 w 27"/>
                <a:gd name="T21" fmla="*/ 5 h 14"/>
                <a:gd name="T22" fmla="*/ 40 w 27"/>
                <a:gd name="T23" fmla="*/ 2 h 14"/>
                <a:gd name="T24" fmla="*/ 40 w 27"/>
                <a:gd name="T25" fmla="*/ 7 h 14"/>
                <a:gd name="T26" fmla="*/ 57 w 27"/>
                <a:gd name="T27" fmla="*/ 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" h="14">
                  <a:moveTo>
                    <a:pt x="24" y="3"/>
                  </a:moveTo>
                  <a:cubicBezTo>
                    <a:pt x="23" y="7"/>
                    <a:pt x="20" y="9"/>
                    <a:pt x="27" y="9"/>
                  </a:cubicBezTo>
                  <a:cubicBezTo>
                    <a:pt x="27" y="14"/>
                    <a:pt x="19" y="13"/>
                    <a:pt x="15" y="12"/>
                  </a:cubicBezTo>
                  <a:cubicBezTo>
                    <a:pt x="13" y="12"/>
                    <a:pt x="13" y="12"/>
                    <a:pt x="12" y="11"/>
                  </a:cubicBezTo>
                  <a:cubicBezTo>
                    <a:pt x="10" y="9"/>
                    <a:pt x="11" y="13"/>
                    <a:pt x="8" y="11"/>
                  </a:cubicBezTo>
                  <a:cubicBezTo>
                    <a:pt x="7" y="11"/>
                    <a:pt x="8" y="9"/>
                    <a:pt x="8" y="9"/>
                  </a:cubicBezTo>
                  <a:cubicBezTo>
                    <a:pt x="7" y="9"/>
                    <a:pt x="6" y="11"/>
                    <a:pt x="4" y="10"/>
                  </a:cubicBezTo>
                  <a:cubicBezTo>
                    <a:pt x="4" y="10"/>
                    <a:pt x="6" y="8"/>
                    <a:pt x="5" y="8"/>
                  </a:cubicBezTo>
                  <a:cubicBezTo>
                    <a:pt x="5" y="7"/>
                    <a:pt x="0" y="9"/>
                    <a:pt x="1" y="7"/>
                  </a:cubicBezTo>
                  <a:cubicBezTo>
                    <a:pt x="0" y="4"/>
                    <a:pt x="2" y="5"/>
                    <a:pt x="3" y="4"/>
                  </a:cubicBezTo>
                  <a:cubicBezTo>
                    <a:pt x="5" y="3"/>
                    <a:pt x="4" y="2"/>
                    <a:pt x="7" y="2"/>
                  </a:cubicBezTo>
                  <a:cubicBezTo>
                    <a:pt x="7" y="2"/>
                    <a:pt x="13" y="0"/>
                    <a:pt x="17" y="1"/>
                  </a:cubicBezTo>
                  <a:cubicBezTo>
                    <a:pt x="17" y="1"/>
                    <a:pt x="17" y="3"/>
                    <a:pt x="17" y="3"/>
                  </a:cubicBezTo>
                  <a:cubicBezTo>
                    <a:pt x="19" y="4"/>
                    <a:pt x="23" y="2"/>
                    <a:pt x="2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4"/>
            <p:cNvSpPr/>
            <p:nvPr/>
          </p:nvSpPr>
          <p:spPr bwMode="auto">
            <a:xfrm>
              <a:off x="6019801" y="1273175"/>
              <a:ext cx="41275" cy="25400"/>
            </a:xfrm>
            <a:custGeom>
              <a:avLst/>
              <a:gdLst>
                <a:gd name="T0" fmla="*/ 26 w 11"/>
                <a:gd name="T1" fmla="*/ 9 h 7"/>
                <a:gd name="T2" fmla="*/ 17 w 11"/>
                <a:gd name="T3" fmla="*/ 9 h 7"/>
                <a:gd name="T4" fmla="*/ 14 w 11"/>
                <a:gd name="T5" fmla="*/ 16 h 7"/>
                <a:gd name="T6" fmla="*/ 0 w 11"/>
                <a:gd name="T7" fmla="*/ 9 h 7"/>
                <a:gd name="T8" fmla="*/ 26 w 11"/>
                <a:gd name="T9" fmla="*/ 9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11" y="4"/>
                  </a:moveTo>
                  <a:cubicBezTo>
                    <a:pt x="10" y="6"/>
                    <a:pt x="8" y="4"/>
                    <a:pt x="7" y="4"/>
                  </a:cubicBezTo>
                  <a:cubicBezTo>
                    <a:pt x="6" y="4"/>
                    <a:pt x="6" y="6"/>
                    <a:pt x="6" y="7"/>
                  </a:cubicBezTo>
                  <a:cubicBezTo>
                    <a:pt x="2" y="7"/>
                    <a:pt x="4" y="3"/>
                    <a:pt x="0" y="4"/>
                  </a:cubicBezTo>
                  <a:cubicBezTo>
                    <a:pt x="2" y="0"/>
                    <a:pt x="7" y="3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5"/>
            <p:cNvSpPr/>
            <p:nvPr/>
          </p:nvSpPr>
          <p:spPr bwMode="auto">
            <a:xfrm>
              <a:off x="2479676" y="1303338"/>
              <a:ext cx="104775" cy="60325"/>
            </a:xfrm>
            <a:custGeom>
              <a:avLst/>
              <a:gdLst>
                <a:gd name="T0" fmla="*/ 47 w 28"/>
                <a:gd name="T1" fmla="*/ 10 h 16"/>
                <a:gd name="T2" fmla="*/ 54 w 28"/>
                <a:gd name="T3" fmla="*/ 21 h 16"/>
                <a:gd name="T4" fmla="*/ 64 w 28"/>
                <a:gd name="T5" fmla="*/ 36 h 16"/>
                <a:gd name="T6" fmla="*/ 54 w 28"/>
                <a:gd name="T7" fmla="*/ 36 h 16"/>
                <a:gd name="T8" fmla="*/ 54 w 28"/>
                <a:gd name="T9" fmla="*/ 31 h 16"/>
                <a:gd name="T10" fmla="*/ 50 w 28"/>
                <a:gd name="T11" fmla="*/ 29 h 16"/>
                <a:gd name="T12" fmla="*/ 14 w 28"/>
                <a:gd name="T13" fmla="*/ 24 h 16"/>
                <a:gd name="T14" fmla="*/ 21 w 28"/>
                <a:gd name="T15" fmla="*/ 19 h 16"/>
                <a:gd name="T16" fmla="*/ 17 w 28"/>
                <a:gd name="T17" fmla="*/ 14 h 16"/>
                <a:gd name="T18" fmla="*/ 0 w 28"/>
                <a:gd name="T19" fmla="*/ 5 h 16"/>
                <a:gd name="T20" fmla="*/ 21 w 28"/>
                <a:gd name="T21" fmla="*/ 5 h 16"/>
                <a:gd name="T22" fmla="*/ 26 w 28"/>
                <a:gd name="T23" fmla="*/ 10 h 16"/>
                <a:gd name="T24" fmla="*/ 38 w 28"/>
                <a:gd name="T25" fmla="*/ 10 h 16"/>
                <a:gd name="T26" fmla="*/ 47 w 28"/>
                <a:gd name="T27" fmla="*/ 1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" h="16">
                  <a:moveTo>
                    <a:pt x="20" y="4"/>
                  </a:moveTo>
                  <a:cubicBezTo>
                    <a:pt x="21" y="6"/>
                    <a:pt x="22" y="7"/>
                    <a:pt x="23" y="9"/>
                  </a:cubicBezTo>
                  <a:cubicBezTo>
                    <a:pt x="24" y="11"/>
                    <a:pt x="28" y="12"/>
                    <a:pt x="27" y="15"/>
                  </a:cubicBezTo>
                  <a:cubicBezTo>
                    <a:pt x="26" y="15"/>
                    <a:pt x="24" y="16"/>
                    <a:pt x="23" y="15"/>
                  </a:cubicBezTo>
                  <a:cubicBezTo>
                    <a:pt x="23" y="15"/>
                    <a:pt x="24" y="13"/>
                    <a:pt x="23" y="13"/>
                  </a:cubicBezTo>
                  <a:cubicBezTo>
                    <a:pt x="23" y="12"/>
                    <a:pt x="20" y="15"/>
                    <a:pt x="21" y="12"/>
                  </a:cubicBezTo>
                  <a:cubicBezTo>
                    <a:pt x="14" y="11"/>
                    <a:pt x="9" y="11"/>
                    <a:pt x="6" y="10"/>
                  </a:cubicBezTo>
                  <a:cubicBezTo>
                    <a:pt x="5" y="8"/>
                    <a:pt x="7" y="8"/>
                    <a:pt x="9" y="8"/>
                  </a:cubicBezTo>
                  <a:cubicBezTo>
                    <a:pt x="9" y="7"/>
                    <a:pt x="7" y="7"/>
                    <a:pt x="7" y="6"/>
                  </a:cubicBezTo>
                  <a:cubicBezTo>
                    <a:pt x="2" y="4"/>
                    <a:pt x="0" y="7"/>
                    <a:pt x="0" y="2"/>
                  </a:cubicBezTo>
                  <a:cubicBezTo>
                    <a:pt x="2" y="0"/>
                    <a:pt x="6" y="1"/>
                    <a:pt x="9" y="2"/>
                  </a:cubicBezTo>
                  <a:cubicBezTo>
                    <a:pt x="11" y="3"/>
                    <a:pt x="11" y="2"/>
                    <a:pt x="11" y="4"/>
                  </a:cubicBezTo>
                  <a:cubicBezTo>
                    <a:pt x="13" y="6"/>
                    <a:pt x="16" y="1"/>
                    <a:pt x="16" y="4"/>
                  </a:cubicBezTo>
                  <a:cubicBezTo>
                    <a:pt x="16" y="6"/>
                    <a:pt x="20" y="6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6"/>
            <p:cNvSpPr/>
            <p:nvPr/>
          </p:nvSpPr>
          <p:spPr bwMode="auto">
            <a:xfrm>
              <a:off x="6165851" y="1306513"/>
              <a:ext cx="104775" cy="52387"/>
            </a:xfrm>
            <a:custGeom>
              <a:avLst/>
              <a:gdLst>
                <a:gd name="T0" fmla="*/ 28 w 28"/>
                <a:gd name="T1" fmla="*/ 0 h 14"/>
                <a:gd name="T2" fmla="*/ 38 w 28"/>
                <a:gd name="T3" fmla="*/ 7 h 14"/>
                <a:gd name="T4" fmla="*/ 40 w 28"/>
                <a:gd name="T5" fmla="*/ 2 h 14"/>
                <a:gd name="T6" fmla="*/ 47 w 28"/>
                <a:gd name="T7" fmla="*/ 7 h 14"/>
                <a:gd name="T8" fmla="*/ 52 w 28"/>
                <a:gd name="T9" fmla="*/ 7 h 14"/>
                <a:gd name="T10" fmla="*/ 52 w 28"/>
                <a:gd name="T11" fmla="*/ 12 h 14"/>
                <a:gd name="T12" fmla="*/ 64 w 28"/>
                <a:gd name="T13" fmla="*/ 14 h 14"/>
                <a:gd name="T14" fmla="*/ 45 w 28"/>
                <a:gd name="T15" fmla="*/ 19 h 14"/>
                <a:gd name="T16" fmla="*/ 40 w 28"/>
                <a:gd name="T17" fmla="*/ 26 h 14"/>
                <a:gd name="T18" fmla="*/ 17 w 28"/>
                <a:gd name="T19" fmla="*/ 26 h 14"/>
                <a:gd name="T20" fmla="*/ 14 w 28"/>
                <a:gd name="T21" fmla="*/ 31 h 14"/>
                <a:gd name="T22" fmla="*/ 2 w 28"/>
                <a:gd name="T23" fmla="*/ 28 h 14"/>
                <a:gd name="T24" fmla="*/ 2 w 28"/>
                <a:gd name="T25" fmla="*/ 19 h 14"/>
                <a:gd name="T26" fmla="*/ 7 w 28"/>
                <a:gd name="T27" fmla="*/ 19 h 14"/>
                <a:gd name="T28" fmla="*/ 9 w 28"/>
                <a:gd name="T29" fmla="*/ 12 h 14"/>
                <a:gd name="T30" fmla="*/ 17 w 28"/>
                <a:gd name="T31" fmla="*/ 12 h 14"/>
                <a:gd name="T32" fmla="*/ 28 w 28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14">
                  <a:moveTo>
                    <a:pt x="12" y="0"/>
                  </a:moveTo>
                  <a:cubicBezTo>
                    <a:pt x="12" y="2"/>
                    <a:pt x="17" y="0"/>
                    <a:pt x="16" y="3"/>
                  </a:cubicBezTo>
                  <a:cubicBezTo>
                    <a:pt x="17" y="4"/>
                    <a:pt x="17" y="1"/>
                    <a:pt x="17" y="1"/>
                  </a:cubicBezTo>
                  <a:cubicBezTo>
                    <a:pt x="19" y="1"/>
                    <a:pt x="19" y="3"/>
                    <a:pt x="20" y="3"/>
                  </a:cubicBezTo>
                  <a:cubicBezTo>
                    <a:pt x="20" y="4"/>
                    <a:pt x="22" y="3"/>
                    <a:pt x="22" y="3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4" y="5"/>
                    <a:pt x="27" y="4"/>
                    <a:pt x="27" y="6"/>
                  </a:cubicBezTo>
                  <a:cubicBezTo>
                    <a:pt x="28" y="10"/>
                    <a:pt x="21" y="7"/>
                    <a:pt x="19" y="8"/>
                  </a:cubicBezTo>
                  <a:cubicBezTo>
                    <a:pt x="17" y="8"/>
                    <a:pt x="18" y="10"/>
                    <a:pt x="17" y="11"/>
                  </a:cubicBezTo>
                  <a:cubicBezTo>
                    <a:pt x="15" y="12"/>
                    <a:pt x="8" y="11"/>
                    <a:pt x="7" y="11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3" y="11"/>
                    <a:pt x="3" y="14"/>
                    <a:pt x="1" y="12"/>
                  </a:cubicBezTo>
                  <a:cubicBezTo>
                    <a:pt x="1" y="11"/>
                    <a:pt x="0" y="9"/>
                    <a:pt x="1" y="8"/>
                  </a:cubicBezTo>
                  <a:cubicBezTo>
                    <a:pt x="1" y="8"/>
                    <a:pt x="3" y="9"/>
                    <a:pt x="3" y="8"/>
                  </a:cubicBezTo>
                  <a:cubicBezTo>
                    <a:pt x="4" y="7"/>
                    <a:pt x="4" y="5"/>
                    <a:pt x="4" y="5"/>
                  </a:cubicBezTo>
                  <a:cubicBezTo>
                    <a:pt x="5" y="4"/>
                    <a:pt x="6" y="5"/>
                    <a:pt x="7" y="5"/>
                  </a:cubicBezTo>
                  <a:cubicBezTo>
                    <a:pt x="8" y="3"/>
                    <a:pt x="10" y="2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7"/>
            <p:cNvSpPr/>
            <p:nvPr/>
          </p:nvSpPr>
          <p:spPr bwMode="auto">
            <a:xfrm>
              <a:off x="2295526" y="1344613"/>
              <a:ext cx="19050" cy="30162"/>
            </a:xfrm>
            <a:custGeom>
              <a:avLst/>
              <a:gdLst>
                <a:gd name="T0" fmla="*/ 12 w 5"/>
                <a:gd name="T1" fmla="*/ 10 h 8"/>
                <a:gd name="T2" fmla="*/ 12 w 5"/>
                <a:gd name="T3" fmla="*/ 1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2" y="8"/>
                    <a:pt x="0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8"/>
            <p:cNvSpPr/>
            <p:nvPr/>
          </p:nvSpPr>
          <p:spPr bwMode="auto">
            <a:xfrm>
              <a:off x="2336801" y="1347788"/>
              <a:ext cx="55563" cy="38100"/>
            </a:xfrm>
            <a:custGeom>
              <a:avLst/>
              <a:gdLst>
                <a:gd name="T0" fmla="*/ 33 w 15"/>
                <a:gd name="T1" fmla="*/ 7 h 10"/>
                <a:gd name="T2" fmla="*/ 9 w 15"/>
                <a:gd name="T3" fmla="*/ 22 h 10"/>
                <a:gd name="T4" fmla="*/ 0 w 15"/>
                <a:gd name="T5" fmla="*/ 12 h 10"/>
                <a:gd name="T6" fmla="*/ 16 w 15"/>
                <a:gd name="T7" fmla="*/ 7 h 10"/>
                <a:gd name="T8" fmla="*/ 33 w 15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0">
                  <a:moveTo>
                    <a:pt x="14" y="3"/>
                  </a:moveTo>
                  <a:cubicBezTo>
                    <a:pt x="15" y="10"/>
                    <a:pt x="6" y="6"/>
                    <a:pt x="4" y="9"/>
                  </a:cubicBezTo>
                  <a:cubicBezTo>
                    <a:pt x="1" y="9"/>
                    <a:pt x="3" y="5"/>
                    <a:pt x="0" y="5"/>
                  </a:cubicBezTo>
                  <a:cubicBezTo>
                    <a:pt x="0" y="2"/>
                    <a:pt x="7" y="7"/>
                    <a:pt x="7" y="3"/>
                  </a:cubicBezTo>
                  <a:cubicBezTo>
                    <a:pt x="7" y="0"/>
                    <a:pt x="10" y="4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19"/>
            <p:cNvSpPr/>
            <p:nvPr/>
          </p:nvSpPr>
          <p:spPr bwMode="auto">
            <a:xfrm>
              <a:off x="2651126" y="1355725"/>
              <a:ext cx="49213" cy="25400"/>
            </a:xfrm>
            <a:custGeom>
              <a:avLst/>
              <a:gdLst>
                <a:gd name="T0" fmla="*/ 26 w 13"/>
                <a:gd name="T1" fmla="*/ 5 h 7"/>
                <a:gd name="T2" fmla="*/ 26 w 13"/>
                <a:gd name="T3" fmla="*/ 11 h 7"/>
                <a:gd name="T4" fmla="*/ 19 w 13"/>
                <a:gd name="T5" fmla="*/ 14 h 7"/>
                <a:gd name="T6" fmla="*/ 17 w 13"/>
                <a:gd name="T7" fmla="*/ 16 h 7"/>
                <a:gd name="T8" fmla="*/ 7 w 13"/>
                <a:gd name="T9" fmla="*/ 14 h 7"/>
                <a:gd name="T10" fmla="*/ 5 w 13"/>
                <a:gd name="T11" fmla="*/ 16 h 7"/>
                <a:gd name="T12" fmla="*/ 2 w 13"/>
                <a:gd name="T13" fmla="*/ 14 h 7"/>
                <a:gd name="T14" fmla="*/ 26 w 13"/>
                <a:gd name="T15" fmla="*/ 5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7">
                  <a:moveTo>
                    <a:pt x="11" y="2"/>
                  </a:moveTo>
                  <a:cubicBezTo>
                    <a:pt x="13" y="3"/>
                    <a:pt x="12" y="4"/>
                    <a:pt x="11" y="5"/>
                  </a:cubicBezTo>
                  <a:cubicBezTo>
                    <a:pt x="10" y="5"/>
                    <a:pt x="9" y="5"/>
                    <a:pt x="8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6" y="7"/>
                    <a:pt x="5" y="6"/>
                    <a:pt x="3" y="6"/>
                  </a:cubicBezTo>
                  <a:cubicBezTo>
                    <a:pt x="3" y="6"/>
                    <a:pt x="3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0"/>
                    <a:pt x="10" y="6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0"/>
            <p:cNvSpPr/>
            <p:nvPr/>
          </p:nvSpPr>
          <p:spPr bwMode="auto">
            <a:xfrm>
              <a:off x="2463801" y="1366838"/>
              <a:ext cx="30163" cy="14287"/>
            </a:xfrm>
            <a:custGeom>
              <a:avLst/>
              <a:gdLst>
                <a:gd name="T0" fmla="*/ 0 w 8"/>
                <a:gd name="T1" fmla="*/ 7 h 4"/>
                <a:gd name="T2" fmla="*/ 14 w 8"/>
                <a:gd name="T3" fmla="*/ 9 h 4"/>
                <a:gd name="T4" fmla="*/ 0 w 8"/>
                <a:gd name="T5" fmla="*/ 7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0" y="1"/>
                    <a:pt x="8" y="0"/>
                    <a:pt x="6" y="4"/>
                  </a:cubicBezTo>
                  <a:cubicBezTo>
                    <a:pt x="3" y="2"/>
                    <a:pt x="4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1"/>
            <p:cNvSpPr/>
            <p:nvPr/>
          </p:nvSpPr>
          <p:spPr bwMode="auto">
            <a:xfrm>
              <a:off x="2741613" y="1370013"/>
              <a:ext cx="14288" cy="15875"/>
            </a:xfrm>
            <a:custGeom>
              <a:avLst/>
              <a:gdLst>
                <a:gd name="T0" fmla="*/ 0 w 4"/>
                <a:gd name="T1" fmla="*/ 3 h 4"/>
                <a:gd name="T2" fmla="*/ 9 w 4"/>
                <a:gd name="T3" fmla="*/ 10 h 4"/>
                <a:gd name="T4" fmla="*/ 0 w 4"/>
                <a:gd name="T5" fmla="*/ 10 h 4"/>
                <a:gd name="T6" fmla="*/ 0 w 4"/>
                <a:gd name="T7" fmla="*/ 3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3" y="0"/>
                    <a:pt x="4" y="2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2"/>
            <p:cNvSpPr/>
            <p:nvPr/>
          </p:nvSpPr>
          <p:spPr bwMode="auto">
            <a:xfrm>
              <a:off x="2625726" y="1392238"/>
              <a:ext cx="311150" cy="98425"/>
            </a:xfrm>
            <a:custGeom>
              <a:avLst/>
              <a:gdLst>
                <a:gd name="T0" fmla="*/ 196 w 83"/>
                <a:gd name="T1" fmla="*/ 36 h 26"/>
                <a:gd name="T2" fmla="*/ 196 w 83"/>
                <a:gd name="T3" fmla="*/ 48 h 26"/>
                <a:gd name="T4" fmla="*/ 189 w 83"/>
                <a:gd name="T5" fmla="*/ 55 h 26"/>
                <a:gd name="T6" fmla="*/ 153 w 83"/>
                <a:gd name="T7" fmla="*/ 55 h 26"/>
                <a:gd name="T8" fmla="*/ 144 w 83"/>
                <a:gd name="T9" fmla="*/ 60 h 26"/>
                <a:gd name="T10" fmla="*/ 135 w 83"/>
                <a:gd name="T11" fmla="*/ 57 h 26"/>
                <a:gd name="T12" fmla="*/ 132 w 83"/>
                <a:gd name="T13" fmla="*/ 60 h 26"/>
                <a:gd name="T14" fmla="*/ 120 w 83"/>
                <a:gd name="T15" fmla="*/ 60 h 26"/>
                <a:gd name="T16" fmla="*/ 120 w 83"/>
                <a:gd name="T17" fmla="*/ 57 h 26"/>
                <a:gd name="T18" fmla="*/ 116 w 83"/>
                <a:gd name="T19" fmla="*/ 60 h 26"/>
                <a:gd name="T20" fmla="*/ 104 w 83"/>
                <a:gd name="T21" fmla="*/ 55 h 26"/>
                <a:gd name="T22" fmla="*/ 64 w 83"/>
                <a:gd name="T23" fmla="*/ 55 h 26"/>
                <a:gd name="T24" fmla="*/ 66 w 83"/>
                <a:gd name="T25" fmla="*/ 48 h 26"/>
                <a:gd name="T26" fmla="*/ 59 w 83"/>
                <a:gd name="T27" fmla="*/ 45 h 26"/>
                <a:gd name="T28" fmla="*/ 54 w 83"/>
                <a:gd name="T29" fmla="*/ 36 h 26"/>
                <a:gd name="T30" fmla="*/ 59 w 83"/>
                <a:gd name="T31" fmla="*/ 29 h 26"/>
                <a:gd name="T32" fmla="*/ 54 w 83"/>
                <a:gd name="T33" fmla="*/ 19 h 26"/>
                <a:gd name="T34" fmla="*/ 28 w 83"/>
                <a:gd name="T35" fmla="*/ 21 h 26"/>
                <a:gd name="T36" fmla="*/ 24 w 83"/>
                <a:gd name="T37" fmla="*/ 14 h 26"/>
                <a:gd name="T38" fmla="*/ 19 w 83"/>
                <a:gd name="T39" fmla="*/ 12 h 26"/>
                <a:gd name="T40" fmla="*/ 7 w 83"/>
                <a:gd name="T41" fmla="*/ 14 h 26"/>
                <a:gd name="T42" fmla="*/ 2 w 83"/>
                <a:gd name="T43" fmla="*/ 5 h 26"/>
                <a:gd name="T44" fmla="*/ 33 w 83"/>
                <a:gd name="T45" fmla="*/ 0 h 26"/>
                <a:gd name="T46" fmla="*/ 38 w 83"/>
                <a:gd name="T47" fmla="*/ 5 h 26"/>
                <a:gd name="T48" fmla="*/ 38 w 83"/>
                <a:gd name="T49" fmla="*/ 10 h 26"/>
                <a:gd name="T50" fmla="*/ 47 w 83"/>
                <a:gd name="T51" fmla="*/ 14 h 26"/>
                <a:gd name="T52" fmla="*/ 71 w 83"/>
                <a:gd name="T53" fmla="*/ 14 h 26"/>
                <a:gd name="T54" fmla="*/ 71 w 83"/>
                <a:gd name="T55" fmla="*/ 29 h 26"/>
                <a:gd name="T56" fmla="*/ 90 w 83"/>
                <a:gd name="T57" fmla="*/ 31 h 26"/>
                <a:gd name="T58" fmla="*/ 90 w 83"/>
                <a:gd name="T59" fmla="*/ 38 h 26"/>
                <a:gd name="T60" fmla="*/ 97 w 83"/>
                <a:gd name="T61" fmla="*/ 36 h 26"/>
                <a:gd name="T62" fmla="*/ 130 w 83"/>
                <a:gd name="T63" fmla="*/ 36 h 26"/>
                <a:gd name="T64" fmla="*/ 135 w 83"/>
                <a:gd name="T65" fmla="*/ 38 h 26"/>
                <a:gd name="T66" fmla="*/ 144 w 83"/>
                <a:gd name="T67" fmla="*/ 31 h 26"/>
                <a:gd name="T68" fmla="*/ 151 w 83"/>
                <a:gd name="T69" fmla="*/ 31 h 26"/>
                <a:gd name="T70" fmla="*/ 196 w 83"/>
                <a:gd name="T71" fmla="*/ 36 h 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" h="26">
                  <a:moveTo>
                    <a:pt x="83" y="15"/>
                  </a:moveTo>
                  <a:cubicBezTo>
                    <a:pt x="83" y="17"/>
                    <a:pt x="83" y="19"/>
                    <a:pt x="83" y="20"/>
                  </a:cubicBezTo>
                  <a:cubicBezTo>
                    <a:pt x="81" y="20"/>
                    <a:pt x="80" y="21"/>
                    <a:pt x="80" y="23"/>
                  </a:cubicBezTo>
                  <a:cubicBezTo>
                    <a:pt x="74" y="23"/>
                    <a:pt x="70" y="22"/>
                    <a:pt x="65" y="23"/>
                  </a:cubicBezTo>
                  <a:cubicBezTo>
                    <a:pt x="64" y="23"/>
                    <a:pt x="62" y="25"/>
                    <a:pt x="61" y="25"/>
                  </a:cubicBezTo>
                  <a:cubicBezTo>
                    <a:pt x="59" y="26"/>
                    <a:pt x="59" y="24"/>
                    <a:pt x="57" y="24"/>
                  </a:cubicBezTo>
                  <a:cubicBezTo>
                    <a:pt x="58" y="24"/>
                    <a:pt x="56" y="25"/>
                    <a:pt x="56" y="25"/>
                  </a:cubicBezTo>
                  <a:cubicBezTo>
                    <a:pt x="56" y="25"/>
                    <a:pt x="52" y="25"/>
                    <a:pt x="51" y="25"/>
                  </a:cubicBezTo>
                  <a:cubicBezTo>
                    <a:pt x="51" y="25"/>
                    <a:pt x="51" y="24"/>
                    <a:pt x="51" y="24"/>
                  </a:cubicBezTo>
                  <a:cubicBezTo>
                    <a:pt x="50" y="24"/>
                    <a:pt x="49" y="25"/>
                    <a:pt x="49" y="25"/>
                  </a:cubicBezTo>
                  <a:cubicBezTo>
                    <a:pt x="46" y="25"/>
                    <a:pt x="46" y="23"/>
                    <a:pt x="44" y="23"/>
                  </a:cubicBezTo>
                  <a:cubicBezTo>
                    <a:pt x="39" y="23"/>
                    <a:pt x="34" y="26"/>
                    <a:pt x="27" y="23"/>
                  </a:cubicBezTo>
                  <a:cubicBezTo>
                    <a:pt x="27" y="22"/>
                    <a:pt x="28" y="22"/>
                    <a:pt x="28" y="20"/>
                  </a:cubicBezTo>
                  <a:cubicBezTo>
                    <a:pt x="27" y="19"/>
                    <a:pt x="26" y="20"/>
                    <a:pt x="25" y="19"/>
                  </a:cubicBezTo>
                  <a:cubicBezTo>
                    <a:pt x="24" y="18"/>
                    <a:pt x="26" y="15"/>
                    <a:pt x="23" y="15"/>
                  </a:cubicBezTo>
                  <a:cubicBezTo>
                    <a:pt x="23" y="13"/>
                    <a:pt x="25" y="14"/>
                    <a:pt x="25" y="12"/>
                  </a:cubicBezTo>
                  <a:cubicBezTo>
                    <a:pt x="25" y="10"/>
                    <a:pt x="22" y="11"/>
                    <a:pt x="23" y="8"/>
                  </a:cubicBezTo>
                  <a:cubicBezTo>
                    <a:pt x="21" y="9"/>
                    <a:pt x="16" y="8"/>
                    <a:pt x="12" y="9"/>
                  </a:cubicBezTo>
                  <a:cubicBezTo>
                    <a:pt x="10" y="10"/>
                    <a:pt x="11" y="7"/>
                    <a:pt x="10" y="6"/>
                  </a:cubicBezTo>
                  <a:cubicBezTo>
                    <a:pt x="9" y="6"/>
                    <a:pt x="7" y="7"/>
                    <a:pt x="8" y="5"/>
                  </a:cubicBezTo>
                  <a:cubicBezTo>
                    <a:pt x="7" y="6"/>
                    <a:pt x="5" y="6"/>
                    <a:pt x="3" y="6"/>
                  </a:cubicBezTo>
                  <a:cubicBezTo>
                    <a:pt x="7" y="3"/>
                    <a:pt x="0" y="6"/>
                    <a:pt x="1" y="2"/>
                  </a:cubicBezTo>
                  <a:cubicBezTo>
                    <a:pt x="6" y="2"/>
                    <a:pt x="10" y="1"/>
                    <a:pt x="14" y="0"/>
                  </a:cubicBezTo>
                  <a:cubicBezTo>
                    <a:pt x="13" y="2"/>
                    <a:pt x="16" y="1"/>
                    <a:pt x="16" y="2"/>
                  </a:cubicBezTo>
                  <a:cubicBezTo>
                    <a:pt x="16" y="2"/>
                    <a:pt x="16" y="4"/>
                    <a:pt x="16" y="4"/>
                  </a:cubicBezTo>
                  <a:cubicBezTo>
                    <a:pt x="17" y="5"/>
                    <a:pt x="21" y="3"/>
                    <a:pt x="20" y="6"/>
                  </a:cubicBezTo>
                  <a:cubicBezTo>
                    <a:pt x="23" y="3"/>
                    <a:pt x="26" y="7"/>
                    <a:pt x="30" y="6"/>
                  </a:cubicBezTo>
                  <a:cubicBezTo>
                    <a:pt x="29" y="10"/>
                    <a:pt x="32" y="10"/>
                    <a:pt x="30" y="12"/>
                  </a:cubicBezTo>
                  <a:cubicBezTo>
                    <a:pt x="32" y="13"/>
                    <a:pt x="35" y="12"/>
                    <a:pt x="38" y="13"/>
                  </a:cubicBezTo>
                  <a:cubicBezTo>
                    <a:pt x="39" y="14"/>
                    <a:pt x="33" y="16"/>
                    <a:pt x="38" y="16"/>
                  </a:cubicBezTo>
                  <a:cubicBezTo>
                    <a:pt x="39" y="16"/>
                    <a:pt x="40" y="15"/>
                    <a:pt x="41" y="15"/>
                  </a:cubicBezTo>
                  <a:cubicBezTo>
                    <a:pt x="44" y="14"/>
                    <a:pt x="50" y="14"/>
                    <a:pt x="55" y="15"/>
                  </a:cubicBezTo>
                  <a:cubicBezTo>
                    <a:pt x="56" y="15"/>
                    <a:pt x="58" y="16"/>
                    <a:pt x="57" y="16"/>
                  </a:cubicBezTo>
                  <a:cubicBezTo>
                    <a:pt x="60" y="16"/>
                    <a:pt x="55" y="14"/>
                    <a:pt x="61" y="13"/>
                  </a:cubicBezTo>
                  <a:cubicBezTo>
                    <a:pt x="62" y="13"/>
                    <a:pt x="63" y="14"/>
                    <a:pt x="64" y="13"/>
                  </a:cubicBezTo>
                  <a:cubicBezTo>
                    <a:pt x="69" y="13"/>
                    <a:pt x="76" y="13"/>
                    <a:pt x="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3"/>
            <p:cNvSpPr/>
            <p:nvPr/>
          </p:nvSpPr>
          <p:spPr bwMode="auto">
            <a:xfrm>
              <a:off x="5299076" y="1392238"/>
              <a:ext cx="319088" cy="225425"/>
            </a:xfrm>
            <a:custGeom>
              <a:avLst/>
              <a:gdLst>
                <a:gd name="T0" fmla="*/ 163 w 85"/>
                <a:gd name="T1" fmla="*/ 5 h 60"/>
                <a:gd name="T2" fmla="*/ 199 w 85"/>
                <a:gd name="T3" fmla="*/ 0 h 60"/>
                <a:gd name="T4" fmla="*/ 194 w 85"/>
                <a:gd name="T5" fmla="*/ 14 h 60"/>
                <a:gd name="T6" fmla="*/ 158 w 85"/>
                <a:gd name="T7" fmla="*/ 21 h 60"/>
                <a:gd name="T8" fmla="*/ 154 w 85"/>
                <a:gd name="T9" fmla="*/ 26 h 60"/>
                <a:gd name="T10" fmla="*/ 147 w 85"/>
                <a:gd name="T11" fmla="*/ 26 h 60"/>
                <a:gd name="T12" fmla="*/ 142 w 85"/>
                <a:gd name="T13" fmla="*/ 31 h 60"/>
                <a:gd name="T14" fmla="*/ 137 w 85"/>
                <a:gd name="T15" fmla="*/ 28 h 60"/>
                <a:gd name="T16" fmla="*/ 125 w 85"/>
                <a:gd name="T17" fmla="*/ 31 h 60"/>
                <a:gd name="T18" fmla="*/ 114 w 85"/>
                <a:gd name="T19" fmla="*/ 36 h 60"/>
                <a:gd name="T20" fmla="*/ 111 w 85"/>
                <a:gd name="T21" fmla="*/ 40 h 60"/>
                <a:gd name="T22" fmla="*/ 97 w 85"/>
                <a:gd name="T23" fmla="*/ 47 h 60"/>
                <a:gd name="T24" fmla="*/ 90 w 85"/>
                <a:gd name="T25" fmla="*/ 54 h 60"/>
                <a:gd name="T26" fmla="*/ 83 w 85"/>
                <a:gd name="T27" fmla="*/ 59 h 60"/>
                <a:gd name="T28" fmla="*/ 80 w 85"/>
                <a:gd name="T29" fmla="*/ 66 h 60"/>
                <a:gd name="T30" fmla="*/ 66 w 85"/>
                <a:gd name="T31" fmla="*/ 71 h 60"/>
                <a:gd name="T32" fmla="*/ 64 w 85"/>
                <a:gd name="T33" fmla="*/ 73 h 60"/>
                <a:gd name="T34" fmla="*/ 52 w 85"/>
                <a:gd name="T35" fmla="*/ 78 h 60"/>
                <a:gd name="T36" fmla="*/ 47 w 85"/>
                <a:gd name="T37" fmla="*/ 90 h 60"/>
                <a:gd name="T38" fmla="*/ 50 w 85"/>
                <a:gd name="T39" fmla="*/ 107 h 60"/>
                <a:gd name="T40" fmla="*/ 43 w 85"/>
                <a:gd name="T41" fmla="*/ 114 h 60"/>
                <a:gd name="T42" fmla="*/ 47 w 85"/>
                <a:gd name="T43" fmla="*/ 123 h 60"/>
                <a:gd name="T44" fmla="*/ 45 w 85"/>
                <a:gd name="T45" fmla="*/ 125 h 60"/>
                <a:gd name="T46" fmla="*/ 47 w 85"/>
                <a:gd name="T47" fmla="*/ 130 h 60"/>
                <a:gd name="T48" fmla="*/ 50 w 85"/>
                <a:gd name="T49" fmla="*/ 125 h 60"/>
                <a:gd name="T50" fmla="*/ 59 w 85"/>
                <a:gd name="T51" fmla="*/ 133 h 60"/>
                <a:gd name="T52" fmla="*/ 57 w 85"/>
                <a:gd name="T53" fmla="*/ 142 h 60"/>
                <a:gd name="T54" fmla="*/ 31 w 85"/>
                <a:gd name="T55" fmla="*/ 142 h 60"/>
                <a:gd name="T56" fmla="*/ 33 w 85"/>
                <a:gd name="T57" fmla="*/ 137 h 60"/>
                <a:gd name="T58" fmla="*/ 26 w 85"/>
                <a:gd name="T59" fmla="*/ 135 h 60"/>
                <a:gd name="T60" fmla="*/ 19 w 85"/>
                <a:gd name="T61" fmla="*/ 130 h 60"/>
                <a:gd name="T62" fmla="*/ 14 w 85"/>
                <a:gd name="T63" fmla="*/ 130 h 60"/>
                <a:gd name="T64" fmla="*/ 5 w 85"/>
                <a:gd name="T65" fmla="*/ 130 h 60"/>
                <a:gd name="T66" fmla="*/ 2 w 85"/>
                <a:gd name="T67" fmla="*/ 109 h 60"/>
                <a:gd name="T68" fmla="*/ 17 w 85"/>
                <a:gd name="T69" fmla="*/ 104 h 60"/>
                <a:gd name="T70" fmla="*/ 14 w 85"/>
                <a:gd name="T71" fmla="*/ 102 h 60"/>
                <a:gd name="T72" fmla="*/ 17 w 85"/>
                <a:gd name="T73" fmla="*/ 95 h 60"/>
                <a:gd name="T74" fmla="*/ 31 w 85"/>
                <a:gd name="T75" fmla="*/ 90 h 60"/>
                <a:gd name="T76" fmla="*/ 31 w 85"/>
                <a:gd name="T77" fmla="*/ 78 h 60"/>
                <a:gd name="T78" fmla="*/ 38 w 85"/>
                <a:gd name="T79" fmla="*/ 76 h 60"/>
                <a:gd name="T80" fmla="*/ 45 w 85"/>
                <a:gd name="T81" fmla="*/ 69 h 60"/>
                <a:gd name="T82" fmla="*/ 45 w 85"/>
                <a:gd name="T83" fmla="*/ 54 h 60"/>
                <a:gd name="T84" fmla="*/ 66 w 85"/>
                <a:gd name="T85" fmla="*/ 45 h 60"/>
                <a:gd name="T86" fmla="*/ 69 w 85"/>
                <a:gd name="T87" fmla="*/ 40 h 60"/>
                <a:gd name="T88" fmla="*/ 73 w 85"/>
                <a:gd name="T89" fmla="*/ 43 h 60"/>
                <a:gd name="T90" fmla="*/ 78 w 85"/>
                <a:gd name="T91" fmla="*/ 38 h 60"/>
                <a:gd name="T92" fmla="*/ 80 w 85"/>
                <a:gd name="T93" fmla="*/ 31 h 60"/>
                <a:gd name="T94" fmla="*/ 95 w 85"/>
                <a:gd name="T95" fmla="*/ 28 h 60"/>
                <a:gd name="T96" fmla="*/ 111 w 85"/>
                <a:gd name="T97" fmla="*/ 26 h 60"/>
                <a:gd name="T98" fmla="*/ 114 w 85"/>
                <a:gd name="T99" fmla="*/ 24 h 60"/>
                <a:gd name="T100" fmla="*/ 121 w 85"/>
                <a:gd name="T101" fmla="*/ 26 h 60"/>
                <a:gd name="T102" fmla="*/ 123 w 85"/>
                <a:gd name="T103" fmla="*/ 21 h 60"/>
                <a:gd name="T104" fmla="*/ 125 w 85"/>
                <a:gd name="T105" fmla="*/ 21 h 60"/>
                <a:gd name="T106" fmla="*/ 144 w 85"/>
                <a:gd name="T107" fmla="*/ 19 h 60"/>
                <a:gd name="T108" fmla="*/ 151 w 85"/>
                <a:gd name="T109" fmla="*/ 14 h 60"/>
                <a:gd name="T110" fmla="*/ 154 w 85"/>
                <a:gd name="T111" fmla="*/ 12 h 60"/>
                <a:gd name="T112" fmla="*/ 163 w 85"/>
                <a:gd name="T113" fmla="*/ 5 h 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5" h="60">
                  <a:moveTo>
                    <a:pt x="69" y="2"/>
                  </a:moveTo>
                  <a:cubicBezTo>
                    <a:pt x="73" y="4"/>
                    <a:pt x="79" y="0"/>
                    <a:pt x="84" y="0"/>
                  </a:cubicBezTo>
                  <a:cubicBezTo>
                    <a:pt x="85" y="4"/>
                    <a:pt x="82" y="4"/>
                    <a:pt x="82" y="6"/>
                  </a:cubicBezTo>
                  <a:cubicBezTo>
                    <a:pt x="78" y="4"/>
                    <a:pt x="72" y="8"/>
                    <a:pt x="67" y="9"/>
                  </a:cubicBezTo>
                  <a:cubicBezTo>
                    <a:pt x="66" y="9"/>
                    <a:pt x="66" y="11"/>
                    <a:pt x="65" y="11"/>
                  </a:cubicBezTo>
                  <a:cubicBezTo>
                    <a:pt x="64" y="11"/>
                    <a:pt x="63" y="11"/>
                    <a:pt x="62" y="11"/>
                  </a:cubicBezTo>
                  <a:cubicBezTo>
                    <a:pt x="62" y="11"/>
                    <a:pt x="60" y="13"/>
                    <a:pt x="60" y="13"/>
                  </a:cubicBezTo>
                  <a:cubicBezTo>
                    <a:pt x="59" y="14"/>
                    <a:pt x="59" y="12"/>
                    <a:pt x="58" y="12"/>
                  </a:cubicBezTo>
                  <a:cubicBezTo>
                    <a:pt x="57" y="13"/>
                    <a:pt x="55" y="13"/>
                    <a:pt x="53" y="13"/>
                  </a:cubicBezTo>
                  <a:cubicBezTo>
                    <a:pt x="52" y="14"/>
                    <a:pt x="50" y="14"/>
                    <a:pt x="48" y="15"/>
                  </a:cubicBezTo>
                  <a:cubicBezTo>
                    <a:pt x="47" y="15"/>
                    <a:pt x="48" y="16"/>
                    <a:pt x="47" y="17"/>
                  </a:cubicBezTo>
                  <a:cubicBezTo>
                    <a:pt x="46" y="18"/>
                    <a:pt x="41" y="17"/>
                    <a:pt x="41" y="20"/>
                  </a:cubicBezTo>
                  <a:cubicBezTo>
                    <a:pt x="41" y="22"/>
                    <a:pt x="38" y="22"/>
                    <a:pt x="38" y="23"/>
                  </a:cubicBezTo>
                  <a:cubicBezTo>
                    <a:pt x="37" y="23"/>
                    <a:pt x="36" y="25"/>
                    <a:pt x="35" y="25"/>
                  </a:cubicBezTo>
                  <a:cubicBezTo>
                    <a:pt x="35" y="26"/>
                    <a:pt x="34" y="26"/>
                    <a:pt x="34" y="28"/>
                  </a:cubicBezTo>
                  <a:cubicBezTo>
                    <a:pt x="30" y="29"/>
                    <a:pt x="31" y="27"/>
                    <a:pt x="28" y="30"/>
                  </a:cubicBezTo>
                  <a:cubicBezTo>
                    <a:pt x="28" y="31"/>
                    <a:pt x="27" y="30"/>
                    <a:pt x="27" y="31"/>
                  </a:cubicBezTo>
                  <a:cubicBezTo>
                    <a:pt x="27" y="33"/>
                    <a:pt x="24" y="32"/>
                    <a:pt x="22" y="33"/>
                  </a:cubicBezTo>
                  <a:cubicBezTo>
                    <a:pt x="22" y="36"/>
                    <a:pt x="24" y="39"/>
                    <a:pt x="20" y="38"/>
                  </a:cubicBezTo>
                  <a:cubicBezTo>
                    <a:pt x="21" y="40"/>
                    <a:pt x="19" y="45"/>
                    <a:pt x="21" y="45"/>
                  </a:cubicBezTo>
                  <a:cubicBezTo>
                    <a:pt x="20" y="46"/>
                    <a:pt x="19" y="47"/>
                    <a:pt x="18" y="48"/>
                  </a:cubicBezTo>
                  <a:cubicBezTo>
                    <a:pt x="16" y="51"/>
                    <a:pt x="21" y="50"/>
                    <a:pt x="20" y="52"/>
                  </a:cubicBezTo>
                  <a:cubicBezTo>
                    <a:pt x="20" y="52"/>
                    <a:pt x="18" y="53"/>
                    <a:pt x="19" y="53"/>
                  </a:cubicBezTo>
                  <a:cubicBezTo>
                    <a:pt x="19" y="53"/>
                    <a:pt x="21" y="55"/>
                    <a:pt x="20" y="55"/>
                  </a:cubicBezTo>
                  <a:cubicBezTo>
                    <a:pt x="21" y="55"/>
                    <a:pt x="22" y="54"/>
                    <a:pt x="21" y="53"/>
                  </a:cubicBezTo>
                  <a:cubicBezTo>
                    <a:pt x="22" y="54"/>
                    <a:pt x="22" y="56"/>
                    <a:pt x="25" y="56"/>
                  </a:cubicBezTo>
                  <a:cubicBezTo>
                    <a:pt x="25" y="58"/>
                    <a:pt x="23" y="58"/>
                    <a:pt x="24" y="60"/>
                  </a:cubicBezTo>
                  <a:cubicBezTo>
                    <a:pt x="20" y="60"/>
                    <a:pt x="16" y="60"/>
                    <a:pt x="13" y="60"/>
                  </a:cubicBezTo>
                  <a:cubicBezTo>
                    <a:pt x="13" y="60"/>
                    <a:pt x="15" y="59"/>
                    <a:pt x="14" y="58"/>
                  </a:cubicBezTo>
                  <a:cubicBezTo>
                    <a:pt x="13" y="57"/>
                    <a:pt x="12" y="58"/>
                    <a:pt x="11" y="57"/>
                  </a:cubicBezTo>
                  <a:cubicBezTo>
                    <a:pt x="10" y="57"/>
                    <a:pt x="9" y="55"/>
                    <a:pt x="8" y="55"/>
                  </a:cubicBezTo>
                  <a:cubicBezTo>
                    <a:pt x="8" y="54"/>
                    <a:pt x="6" y="55"/>
                    <a:pt x="6" y="55"/>
                  </a:cubicBezTo>
                  <a:cubicBezTo>
                    <a:pt x="5" y="53"/>
                    <a:pt x="5" y="55"/>
                    <a:pt x="2" y="55"/>
                  </a:cubicBezTo>
                  <a:cubicBezTo>
                    <a:pt x="2" y="52"/>
                    <a:pt x="0" y="50"/>
                    <a:pt x="1" y="46"/>
                  </a:cubicBezTo>
                  <a:cubicBezTo>
                    <a:pt x="5" y="50"/>
                    <a:pt x="2" y="42"/>
                    <a:pt x="7" y="44"/>
                  </a:cubicBezTo>
                  <a:cubicBezTo>
                    <a:pt x="8" y="43"/>
                    <a:pt x="6" y="43"/>
                    <a:pt x="6" y="43"/>
                  </a:cubicBezTo>
                  <a:cubicBezTo>
                    <a:pt x="6" y="42"/>
                    <a:pt x="10" y="41"/>
                    <a:pt x="7" y="40"/>
                  </a:cubicBezTo>
                  <a:cubicBezTo>
                    <a:pt x="8" y="39"/>
                    <a:pt x="11" y="39"/>
                    <a:pt x="13" y="38"/>
                  </a:cubicBezTo>
                  <a:cubicBezTo>
                    <a:pt x="12" y="36"/>
                    <a:pt x="16" y="34"/>
                    <a:pt x="13" y="33"/>
                  </a:cubicBezTo>
                  <a:cubicBezTo>
                    <a:pt x="13" y="32"/>
                    <a:pt x="15" y="32"/>
                    <a:pt x="16" y="32"/>
                  </a:cubicBezTo>
                  <a:cubicBezTo>
                    <a:pt x="16" y="30"/>
                    <a:pt x="17" y="29"/>
                    <a:pt x="19" y="29"/>
                  </a:cubicBezTo>
                  <a:cubicBezTo>
                    <a:pt x="17" y="26"/>
                    <a:pt x="20" y="27"/>
                    <a:pt x="19" y="23"/>
                  </a:cubicBezTo>
                  <a:cubicBezTo>
                    <a:pt x="23" y="23"/>
                    <a:pt x="25" y="20"/>
                    <a:pt x="28" y="19"/>
                  </a:cubicBezTo>
                  <a:cubicBezTo>
                    <a:pt x="30" y="20"/>
                    <a:pt x="29" y="17"/>
                    <a:pt x="29" y="17"/>
                  </a:cubicBezTo>
                  <a:cubicBezTo>
                    <a:pt x="30" y="17"/>
                    <a:pt x="31" y="18"/>
                    <a:pt x="31" y="18"/>
                  </a:cubicBezTo>
                  <a:cubicBezTo>
                    <a:pt x="31" y="18"/>
                    <a:pt x="32" y="16"/>
                    <a:pt x="33" y="16"/>
                  </a:cubicBezTo>
                  <a:cubicBezTo>
                    <a:pt x="33" y="15"/>
                    <a:pt x="34" y="15"/>
                    <a:pt x="34" y="13"/>
                  </a:cubicBezTo>
                  <a:cubicBezTo>
                    <a:pt x="36" y="14"/>
                    <a:pt x="38" y="13"/>
                    <a:pt x="40" y="12"/>
                  </a:cubicBezTo>
                  <a:cubicBezTo>
                    <a:pt x="42" y="11"/>
                    <a:pt x="43" y="12"/>
                    <a:pt x="47" y="11"/>
                  </a:cubicBezTo>
                  <a:cubicBezTo>
                    <a:pt x="48" y="11"/>
                    <a:pt x="48" y="10"/>
                    <a:pt x="48" y="10"/>
                  </a:cubicBezTo>
                  <a:cubicBezTo>
                    <a:pt x="50" y="9"/>
                    <a:pt x="50" y="11"/>
                    <a:pt x="51" y="11"/>
                  </a:cubicBezTo>
                  <a:cubicBezTo>
                    <a:pt x="52" y="11"/>
                    <a:pt x="50" y="9"/>
                    <a:pt x="52" y="9"/>
                  </a:cubicBezTo>
                  <a:cubicBezTo>
                    <a:pt x="52" y="9"/>
                    <a:pt x="53" y="9"/>
                    <a:pt x="53" y="9"/>
                  </a:cubicBezTo>
                  <a:cubicBezTo>
                    <a:pt x="54" y="8"/>
                    <a:pt x="58" y="8"/>
                    <a:pt x="61" y="8"/>
                  </a:cubicBezTo>
                  <a:cubicBezTo>
                    <a:pt x="63" y="7"/>
                    <a:pt x="63" y="7"/>
                    <a:pt x="64" y="6"/>
                  </a:cubicBezTo>
                  <a:cubicBezTo>
                    <a:pt x="64" y="6"/>
                    <a:pt x="65" y="5"/>
                    <a:pt x="65" y="5"/>
                  </a:cubicBezTo>
                  <a:cubicBezTo>
                    <a:pt x="68" y="3"/>
                    <a:pt x="70" y="7"/>
                    <a:pt x="6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4"/>
            <p:cNvSpPr/>
            <p:nvPr/>
          </p:nvSpPr>
          <p:spPr bwMode="auto">
            <a:xfrm>
              <a:off x="2543176" y="1408113"/>
              <a:ext cx="33338" cy="11112"/>
            </a:xfrm>
            <a:custGeom>
              <a:avLst/>
              <a:gdLst>
                <a:gd name="T0" fmla="*/ 14 w 9"/>
                <a:gd name="T1" fmla="*/ 0 h 3"/>
                <a:gd name="T2" fmla="*/ 21 w 9"/>
                <a:gd name="T3" fmla="*/ 0 h 3"/>
                <a:gd name="T4" fmla="*/ 14 w 9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7" y="0"/>
                    <a:pt x="8" y="0"/>
                    <a:pt x="9" y="0"/>
                  </a:cubicBezTo>
                  <a:cubicBezTo>
                    <a:pt x="9" y="3"/>
                    <a:pt x="0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5"/>
            <p:cNvSpPr/>
            <p:nvPr/>
          </p:nvSpPr>
          <p:spPr bwMode="auto">
            <a:xfrm>
              <a:off x="6840538" y="1422400"/>
              <a:ext cx="98425" cy="76200"/>
            </a:xfrm>
            <a:custGeom>
              <a:avLst/>
              <a:gdLst>
                <a:gd name="T0" fmla="*/ 17 w 26"/>
                <a:gd name="T1" fmla="*/ 2 h 20"/>
                <a:gd name="T2" fmla="*/ 19 w 26"/>
                <a:gd name="T3" fmla="*/ 5 h 20"/>
                <a:gd name="T4" fmla="*/ 36 w 26"/>
                <a:gd name="T5" fmla="*/ 12 h 20"/>
                <a:gd name="T6" fmla="*/ 45 w 26"/>
                <a:gd name="T7" fmla="*/ 7 h 20"/>
                <a:gd name="T8" fmla="*/ 62 w 26"/>
                <a:gd name="T9" fmla="*/ 10 h 20"/>
                <a:gd name="T10" fmla="*/ 55 w 26"/>
                <a:gd name="T11" fmla="*/ 24 h 20"/>
                <a:gd name="T12" fmla="*/ 33 w 26"/>
                <a:gd name="T13" fmla="*/ 29 h 20"/>
                <a:gd name="T14" fmla="*/ 33 w 26"/>
                <a:gd name="T15" fmla="*/ 34 h 20"/>
                <a:gd name="T16" fmla="*/ 29 w 26"/>
                <a:gd name="T17" fmla="*/ 38 h 20"/>
                <a:gd name="T18" fmla="*/ 19 w 26"/>
                <a:gd name="T19" fmla="*/ 41 h 20"/>
                <a:gd name="T20" fmla="*/ 7 w 26"/>
                <a:gd name="T21" fmla="*/ 36 h 20"/>
                <a:gd name="T22" fmla="*/ 0 w 26"/>
                <a:gd name="T23" fmla="*/ 12 h 20"/>
                <a:gd name="T24" fmla="*/ 17 w 26"/>
                <a:gd name="T25" fmla="*/ 2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0">
                  <a:moveTo>
                    <a:pt x="7" y="1"/>
                  </a:moveTo>
                  <a:cubicBezTo>
                    <a:pt x="8" y="0"/>
                    <a:pt x="8" y="1"/>
                    <a:pt x="8" y="2"/>
                  </a:cubicBezTo>
                  <a:cubicBezTo>
                    <a:pt x="9" y="4"/>
                    <a:pt x="13" y="4"/>
                    <a:pt x="15" y="5"/>
                  </a:cubicBezTo>
                  <a:cubicBezTo>
                    <a:pt x="17" y="6"/>
                    <a:pt x="18" y="3"/>
                    <a:pt x="19" y="3"/>
                  </a:cubicBezTo>
                  <a:cubicBezTo>
                    <a:pt x="20" y="3"/>
                    <a:pt x="22" y="5"/>
                    <a:pt x="26" y="4"/>
                  </a:cubicBezTo>
                  <a:cubicBezTo>
                    <a:pt x="25" y="5"/>
                    <a:pt x="20" y="8"/>
                    <a:pt x="23" y="10"/>
                  </a:cubicBezTo>
                  <a:cubicBezTo>
                    <a:pt x="22" y="13"/>
                    <a:pt x="18" y="13"/>
                    <a:pt x="14" y="12"/>
                  </a:cubicBezTo>
                  <a:cubicBezTo>
                    <a:pt x="13" y="13"/>
                    <a:pt x="13" y="14"/>
                    <a:pt x="14" y="14"/>
                  </a:cubicBezTo>
                  <a:cubicBezTo>
                    <a:pt x="15" y="16"/>
                    <a:pt x="7" y="14"/>
                    <a:pt x="12" y="16"/>
                  </a:cubicBezTo>
                  <a:cubicBezTo>
                    <a:pt x="12" y="20"/>
                    <a:pt x="8" y="14"/>
                    <a:pt x="8" y="17"/>
                  </a:cubicBezTo>
                  <a:cubicBezTo>
                    <a:pt x="6" y="17"/>
                    <a:pt x="7" y="13"/>
                    <a:pt x="3" y="15"/>
                  </a:cubicBezTo>
                  <a:cubicBezTo>
                    <a:pt x="3" y="11"/>
                    <a:pt x="3" y="7"/>
                    <a:pt x="0" y="5"/>
                  </a:cubicBezTo>
                  <a:cubicBezTo>
                    <a:pt x="1" y="3"/>
                    <a:pt x="8" y="5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6"/>
            <p:cNvSpPr/>
            <p:nvPr/>
          </p:nvSpPr>
          <p:spPr bwMode="auto">
            <a:xfrm>
              <a:off x="2220913" y="1433513"/>
              <a:ext cx="25400" cy="19050"/>
            </a:xfrm>
            <a:custGeom>
              <a:avLst/>
              <a:gdLst>
                <a:gd name="T0" fmla="*/ 9 w 7"/>
                <a:gd name="T1" fmla="*/ 0 h 5"/>
                <a:gd name="T2" fmla="*/ 11 w 7"/>
                <a:gd name="T3" fmla="*/ 12 h 5"/>
                <a:gd name="T4" fmla="*/ 0 w 7"/>
                <a:gd name="T5" fmla="*/ 10 h 5"/>
                <a:gd name="T6" fmla="*/ 9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7" y="1"/>
                    <a:pt x="5" y="2"/>
                    <a:pt x="5" y="5"/>
                  </a:cubicBezTo>
                  <a:cubicBezTo>
                    <a:pt x="4" y="4"/>
                    <a:pt x="2" y="3"/>
                    <a:pt x="0" y="4"/>
                  </a:cubicBezTo>
                  <a:cubicBezTo>
                    <a:pt x="1" y="1"/>
                    <a:pt x="4" y="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7"/>
            <p:cNvSpPr/>
            <p:nvPr/>
          </p:nvSpPr>
          <p:spPr bwMode="auto">
            <a:xfrm>
              <a:off x="6945313" y="1433513"/>
              <a:ext cx="46038" cy="41275"/>
            </a:xfrm>
            <a:custGeom>
              <a:avLst/>
              <a:gdLst>
                <a:gd name="T0" fmla="*/ 0 w 12"/>
                <a:gd name="T1" fmla="*/ 9 h 11"/>
                <a:gd name="T2" fmla="*/ 29 w 12"/>
                <a:gd name="T3" fmla="*/ 14 h 11"/>
                <a:gd name="T4" fmla="*/ 17 w 12"/>
                <a:gd name="T5" fmla="*/ 26 h 11"/>
                <a:gd name="T6" fmla="*/ 12 w 12"/>
                <a:gd name="T7" fmla="*/ 19 h 11"/>
                <a:gd name="T8" fmla="*/ 5 w 12"/>
                <a:gd name="T9" fmla="*/ 19 h 11"/>
                <a:gd name="T10" fmla="*/ 0 w 12"/>
                <a:gd name="T11" fmla="*/ 9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1">
                  <a:moveTo>
                    <a:pt x="0" y="4"/>
                  </a:moveTo>
                  <a:cubicBezTo>
                    <a:pt x="4" y="0"/>
                    <a:pt x="10" y="4"/>
                    <a:pt x="12" y="6"/>
                  </a:cubicBezTo>
                  <a:cubicBezTo>
                    <a:pt x="12" y="9"/>
                    <a:pt x="6" y="7"/>
                    <a:pt x="7" y="11"/>
                  </a:cubicBezTo>
                  <a:cubicBezTo>
                    <a:pt x="6" y="11"/>
                    <a:pt x="6" y="9"/>
                    <a:pt x="5" y="8"/>
                  </a:cubicBezTo>
                  <a:cubicBezTo>
                    <a:pt x="4" y="8"/>
                    <a:pt x="3" y="9"/>
                    <a:pt x="2" y="8"/>
                  </a:cubicBezTo>
                  <a:cubicBezTo>
                    <a:pt x="1" y="7"/>
                    <a:pt x="3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8"/>
            <p:cNvSpPr/>
            <p:nvPr/>
          </p:nvSpPr>
          <p:spPr bwMode="auto">
            <a:xfrm>
              <a:off x="7002463" y="1449388"/>
              <a:ext cx="66675" cy="33337"/>
            </a:xfrm>
            <a:custGeom>
              <a:avLst/>
              <a:gdLst>
                <a:gd name="T0" fmla="*/ 5 w 18"/>
                <a:gd name="T1" fmla="*/ 2 h 9"/>
                <a:gd name="T2" fmla="*/ 9 w 18"/>
                <a:gd name="T3" fmla="*/ 2 h 9"/>
                <a:gd name="T4" fmla="*/ 23 w 18"/>
                <a:gd name="T5" fmla="*/ 7 h 9"/>
                <a:gd name="T6" fmla="*/ 37 w 18"/>
                <a:gd name="T7" fmla="*/ 12 h 9"/>
                <a:gd name="T8" fmla="*/ 42 w 18"/>
                <a:gd name="T9" fmla="*/ 19 h 9"/>
                <a:gd name="T10" fmla="*/ 9 w 18"/>
                <a:gd name="T11" fmla="*/ 12 h 9"/>
                <a:gd name="T12" fmla="*/ 5 w 18"/>
                <a:gd name="T13" fmla="*/ 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9">
                  <a:moveTo>
                    <a:pt x="2" y="1"/>
                  </a:moveTo>
                  <a:cubicBezTo>
                    <a:pt x="2" y="1"/>
                    <a:pt x="3" y="1"/>
                    <a:pt x="4" y="1"/>
                  </a:cubicBezTo>
                  <a:cubicBezTo>
                    <a:pt x="8" y="0"/>
                    <a:pt x="7" y="3"/>
                    <a:pt x="10" y="3"/>
                  </a:cubicBezTo>
                  <a:cubicBezTo>
                    <a:pt x="12" y="4"/>
                    <a:pt x="14" y="4"/>
                    <a:pt x="16" y="5"/>
                  </a:cubicBezTo>
                  <a:cubicBezTo>
                    <a:pt x="17" y="6"/>
                    <a:pt x="18" y="5"/>
                    <a:pt x="18" y="8"/>
                  </a:cubicBezTo>
                  <a:cubicBezTo>
                    <a:pt x="11" y="9"/>
                    <a:pt x="9" y="6"/>
                    <a:pt x="4" y="5"/>
                  </a:cubicBezTo>
                  <a:cubicBezTo>
                    <a:pt x="5" y="2"/>
                    <a:pt x="0" y="5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9"/>
            <p:cNvSpPr/>
            <p:nvPr/>
          </p:nvSpPr>
          <p:spPr bwMode="auto">
            <a:xfrm>
              <a:off x="2520951" y="1504950"/>
              <a:ext cx="111125" cy="90487"/>
            </a:xfrm>
            <a:custGeom>
              <a:avLst/>
              <a:gdLst>
                <a:gd name="T0" fmla="*/ 23 w 30"/>
                <a:gd name="T1" fmla="*/ 12 h 24"/>
                <a:gd name="T2" fmla="*/ 23 w 30"/>
                <a:gd name="T3" fmla="*/ 7 h 24"/>
                <a:gd name="T4" fmla="*/ 54 w 30"/>
                <a:gd name="T5" fmla="*/ 0 h 24"/>
                <a:gd name="T6" fmla="*/ 58 w 30"/>
                <a:gd name="T7" fmla="*/ 12 h 24"/>
                <a:gd name="T8" fmla="*/ 54 w 30"/>
                <a:gd name="T9" fmla="*/ 19 h 24"/>
                <a:gd name="T10" fmla="*/ 68 w 30"/>
                <a:gd name="T11" fmla="*/ 21 h 24"/>
                <a:gd name="T12" fmla="*/ 70 w 30"/>
                <a:gd name="T13" fmla="*/ 45 h 24"/>
                <a:gd name="T14" fmla="*/ 61 w 30"/>
                <a:gd name="T15" fmla="*/ 45 h 24"/>
                <a:gd name="T16" fmla="*/ 61 w 30"/>
                <a:gd name="T17" fmla="*/ 50 h 24"/>
                <a:gd name="T18" fmla="*/ 54 w 30"/>
                <a:gd name="T19" fmla="*/ 50 h 24"/>
                <a:gd name="T20" fmla="*/ 44 w 30"/>
                <a:gd name="T21" fmla="*/ 55 h 24"/>
                <a:gd name="T22" fmla="*/ 37 w 30"/>
                <a:gd name="T23" fmla="*/ 48 h 24"/>
                <a:gd name="T24" fmla="*/ 28 w 30"/>
                <a:gd name="T25" fmla="*/ 38 h 24"/>
                <a:gd name="T26" fmla="*/ 23 w 30"/>
                <a:gd name="T27" fmla="*/ 33 h 24"/>
                <a:gd name="T28" fmla="*/ 9 w 30"/>
                <a:gd name="T29" fmla="*/ 31 h 24"/>
                <a:gd name="T30" fmla="*/ 0 w 30"/>
                <a:gd name="T31" fmla="*/ 24 h 24"/>
                <a:gd name="T32" fmla="*/ 28 w 30"/>
                <a:gd name="T33" fmla="*/ 29 h 24"/>
                <a:gd name="T34" fmla="*/ 30 w 30"/>
                <a:gd name="T35" fmla="*/ 17 h 24"/>
                <a:gd name="T36" fmla="*/ 21 w 30"/>
                <a:gd name="T37" fmla="*/ 7 h 24"/>
                <a:gd name="T38" fmla="*/ 23 w 30"/>
                <a:gd name="T39" fmla="*/ 12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" h="24">
                  <a:moveTo>
                    <a:pt x="10" y="5"/>
                  </a:moveTo>
                  <a:cubicBezTo>
                    <a:pt x="11" y="4"/>
                    <a:pt x="11" y="3"/>
                    <a:pt x="10" y="3"/>
                  </a:cubicBezTo>
                  <a:cubicBezTo>
                    <a:pt x="13" y="1"/>
                    <a:pt x="21" y="4"/>
                    <a:pt x="23" y="0"/>
                  </a:cubicBezTo>
                  <a:cubicBezTo>
                    <a:pt x="24" y="1"/>
                    <a:pt x="25" y="2"/>
                    <a:pt x="25" y="5"/>
                  </a:cubicBezTo>
                  <a:cubicBezTo>
                    <a:pt x="26" y="7"/>
                    <a:pt x="23" y="6"/>
                    <a:pt x="23" y="8"/>
                  </a:cubicBezTo>
                  <a:cubicBezTo>
                    <a:pt x="24" y="12"/>
                    <a:pt x="26" y="10"/>
                    <a:pt x="29" y="9"/>
                  </a:cubicBezTo>
                  <a:cubicBezTo>
                    <a:pt x="30" y="14"/>
                    <a:pt x="29" y="14"/>
                    <a:pt x="30" y="19"/>
                  </a:cubicBezTo>
                  <a:cubicBezTo>
                    <a:pt x="29" y="19"/>
                    <a:pt x="27" y="18"/>
                    <a:pt x="26" y="19"/>
                  </a:cubicBezTo>
                  <a:cubicBezTo>
                    <a:pt x="26" y="19"/>
                    <a:pt x="27" y="21"/>
                    <a:pt x="26" y="21"/>
                  </a:cubicBezTo>
                  <a:cubicBezTo>
                    <a:pt x="25" y="22"/>
                    <a:pt x="24" y="21"/>
                    <a:pt x="23" y="21"/>
                  </a:cubicBezTo>
                  <a:cubicBezTo>
                    <a:pt x="21" y="21"/>
                    <a:pt x="21" y="23"/>
                    <a:pt x="19" y="23"/>
                  </a:cubicBezTo>
                  <a:cubicBezTo>
                    <a:pt x="17" y="24"/>
                    <a:pt x="17" y="21"/>
                    <a:pt x="16" y="20"/>
                  </a:cubicBezTo>
                  <a:cubicBezTo>
                    <a:pt x="15" y="19"/>
                    <a:pt x="11" y="19"/>
                    <a:pt x="12" y="16"/>
                  </a:cubicBezTo>
                  <a:cubicBezTo>
                    <a:pt x="10" y="17"/>
                    <a:pt x="10" y="15"/>
                    <a:pt x="10" y="14"/>
                  </a:cubicBezTo>
                  <a:cubicBezTo>
                    <a:pt x="8" y="15"/>
                    <a:pt x="6" y="14"/>
                    <a:pt x="4" y="13"/>
                  </a:cubicBezTo>
                  <a:cubicBezTo>
                    <a:pt x="2" y="12"/>
                    <a:pt x="0" y="13"/>
                    <a:pt x="0" y="10"/>
                  </a:cubicBezTo>
                  <a:cubicBezTo>
                    <a:pt x="6" y="10"/>
                    <a:pt x="7" y="12"/>
                    <a:pt x="12" y="12"/>
                  </a:cubicBezTo>
                  <a:cubicBezTo>
                    <a:pt x="14" y="11"/>
                    <a:pt x="13" y="9"/>
                    <a:pt x="13" y="7"/>
                  </a:cubicBezTo>
                  <a:cubicBezTo>
                    <a:pt x="14" y="4"/>
                    <a:pt x="7" y="8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30"/>
            <p:cNvSpPr/>
            <p:nvPr/>
          </p:nvSpPr>
          <p:spPr bwMode="auto">
            <a:xfrm>
              <a:off x="2917826" y="1512888"/>
              <a:ext cx="68263" cy="30162"/>
            </a:xfrm>
            <a:custGeom>
              <a:avLst/>
              <a:gdLst>
                <a:gd name="T0" fmla="*/ 0 w 18"/>
                <a:gd name="T1" fmla="*/ 2 h 8"/>
                <a:gd name="T2" fmla="*/ 12 w 18"/>
                <a:gd name="T3" fmla="*/ 0 h 8"/>
                <a:gd name="T4" fmla="*/ 43 w 18"/>
                <a:gd name="T5" fmla="*/ 10 h 8"/>
                <a:gd name="T6" fmla="*/ 41 w 18"/>
                <a:gd name="T7" fmla="*/ 19 h 8"/>
                <a:gd name="T8" fmla="*/ 10 w 18"/>
                <a:gd name="T9" fmla="*/ 10 h 8"/>
                <a:gd name="T10" fmla="*/ 0 w 18"/>
                <a:gd name="T11" fmla="*/ 2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8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9" y="1"/>
                    <a:pt x="14" y="3"/>
                    <a:pt x="18" y="4"/>
                  </a:cubicBezTo>
                  <a:cubicBezTo>
                    <a:pt x="18" y="6"/>
                    <a:pt x="17" y="6"/>
                    <a:pt x="17" y="8"/>
                  </a:cubicBezTo>
                  <a:cubicBezTo>
                    <a:pt x="10" y="8"/>
                    <a:pt x="8" y="7"/>
                    <a:pt x="4" y="4"/>
                  </a:cubicBezTo>
                  <a:cubicBezTo>
                    <a:pt x="3" y="3"/>
                    <a:pt x="3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31"/>
            <p:cNvSpPr/>
            <p:nvPr/>
          </p:nvSpPr>
          <p:spPr bwMode="auto">
            <a:xfrm>
              <a:off x="6900863" y="1512888"/>
              <a:ext cx="44450" cy="19050"/>
            </a:xfrm>
            <a:custGeom>
              <a:avLst/>
              <a:gdLst>
                <a:gd name="T0" fmla="*/ 28 w 12"/>
                <a:gd name="T1" fmla="*/ 10 h 5"/>
                <a:gd name="T2" fmla="*/ 0 w 12"/>
                <a:gd name="T3" fmla="*/ 7 h 5"/>
                <a:gd name="T4" fmla="*/ 9 w 12"/>
                <a:gd name="T5" fmla="*/ 0 h 5"/>
                <a:gd name="T6" fmla="*/ 28 w 12"/>
                <a:gd name="T7" fmla="*/ 1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5">
                  <a:moveTo>
                    <a:pt x="12" y="4"/>
                  </a:moveTo>
                  <a:cubicBezTo>
                    <a:pt x="11" y="5"/>
                    <a:pt x="3" y="4"/>
                    <a:pt x="0" y="3"/>
                  </a:cubicBezTo>
                  <a:cubicBezTo>
                    <a:pt x="1" y="1"/>
                    <a:pt x="4" y="2"/>
                    <a:pt x="4" y="0"/>
                  </a:cubicBezTo>
                  <a:cubicBezTo>
                    <a:pt x="7" y="1"/>
                    <a:pt x="12" y="0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32"/>
            <p:cNvSpPr/>
            <p:nvPr/>
          </p:nvSpPr>
          <p:spPr bwMode="auto">
            <a:xfrm>
              <a:off x="3405188" y="1609725"/>
              <a:ext cx="38100" cy="23812"/>
            </a:xfrm>
            <a:custGeom>
              <a:avLst/>
              <a:gdLst>
                <a:gd name="T0" fmla="*/ 22 w 10"/>
                <a:gd name="T1" fmla="*/ 13 h 6"/>
                <a:gd name="T2" fmla="*/ 0 w 10"/>
                <a:gd name="T3" fmla="*/ 5 h 6"/>
                <a:gd name="T4" fmla="*/ 22 w 10"/>
                <a:gd name="T5" fmla="*/ 13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6">
                  <a:moveTo>
                    <a:pt x="9" y="5"/>
                  </a:moveTo>
                  <a:cubicBezTo>
                    <a:pt x="4" y="6"/>
                    <a:pt x="5" y="2"/>
                    <a:pt x="0" y="2"/>
                  </a:cubicBezTo>
                  <a:cubicBezTo>
                    <a:pt x="2" y="0"/>
                    <a:pt x="10" y="1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33"/>
            <p:cNvSpPr/>
            <p:nvPr/>
          </p:nvSpPr>
          <p:spPr bwMode="auto">
            <a:xfrm>
              <a:off x="3379788" y="1636713"/>
              <a:ext cx="52388" cy="25400"/>
            </a:xfrm>
            <a:custGeom>
              <a:avLst/>
              <a:gdLst>
                <a:gd name="T0" fmla="*/ 33 w 14"/>
                <a:gd name="T1" fmla="*/ 9 h 7"/>
                <a:gd name="T2" fmla="*/ 5 w 14"/>
                <a:gd name="T3" fmla="*/ 9 h 7"/>
                <a:gd name="T4" fmla="*/ 14 w 14"/>
                <a:gd name="T5" fmla="*/ 0 h 7"/>
                <a:gd name="T6" fmla="*/ 33 w 14"/>
                <a:gd name="T7" fmla="*/ 9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3" y="7"/>
                    <a:pt x="4" y="7"/>
                    <a:pt x="2" y="4"/>
                  </a:cubicBezTo>
                  <a:cubicBezTo>
                    <a:pt x="0" y="0"/>
                    <a:pt x="6" y="3"/>
                    <a:pt x="6" y="0"/>
                  </a:cubicBezTo>
                  <a:cubicBezTo>
                    <a:pt x="8" y="2"/>
                    <a:pt x="10" y="3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34"/>
            <p:cNvSpPr/>
            <p:nvPr/>
          </p:nvSpPr>
          <p:spPr bwMode="auto">
            <a:xfrm>
              <a:off x="5235576" y="1655763"/>
              <a:ext cx="33338" cy="25400"/>
            </a:xfrm>
            <a:custGeom>
              <a:avLst/>
              <a:gdLst>
                <a:gd name="T0" fmla="*/ 9 w 9"/>
                <a:gd name="T1" fmla="*/ 0 h 7"/>
                <a:gd name="T2" fmla="*/ 21 w 9"/>
                <a:gd name="T3" fmla="*/ 11 h 7"/>
                <a:gd name="T4" fmla="*/ 7 w 9"/>
                <a:gd name="T5" fmla="*/ 16 h 7"/>
                <a:gd name="T6" fmla="*/ 5 w 9"/>
                <a:gd name="T7" fmla="*/ 2 h 7"/>
                <a:gd name="T8" fmla="*/ 9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7" y="0"/>
                    <a:pt x="9" y="2"/>
                    <a:pt x="9" y="5"/>
                  </a:cubicBezTo>
                  <a:cubicBezTo>
                    <a:pt x="6" y="4"/>
                    <a:pt x="3" y="4"/>
                    <a:pt x="3" y="7"/>
                  </a:cubicBezTo>
                  <a:cubicBezTo>
                    <a:pt x="0" y="7"/>
                    <a:pt x="2" y="3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35"/>
            <p:cNvSpPr/>
            <p:nvPr/>
          </p:nvSpPr>
          <p:spPr bwMode="auto">
            <a:xfrm>
              <a:off x="2419351" y="1670050"/>
              <a:ext cx="33338" cy="26987"/>
            </a:xfrm>
            <a:custGeom>
              <a:avLst/>
              <a:gdLst>
                <a:gd name="T0" fmla="*/ 21 w 9"/>
                <a:gd name="T1" fmla="*/ 12 h 7"/>
                <a:gd name="T2" fmla="*/ 0 w 9"/>
                <a:gd name="T3" fmla="*/ 17 h 7"/>
                <a:gd name="T4" fmla="*/ 21 w 9"/>
                <a:gd name="T5" fmla="*/ 12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5" y="5"/>
                    <a:pt x="3" y="6"/>
                    <a:pt x="0" y="7"/>
                  </a:cubicBezTo>
                  <a:cubicBezTo>
                    <a:pt x="1" y="4"/>
                    <a:pt x="9" y="0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36"/>
            <p:cNvSpPr/>
            <p:nvPr/>
          </p:nvSpPr>
          <p:spPr bwMode="auto">
            <a:xfrm>
              <a:off x="2973388" y="1689100"/>
              <a:ext cx="57150" cy="33337"/>
            </a:xfrm>
            <a:custGeom>
              <a:avLst/>
              <a:gdLst>
                <a:gd name="T0" fmla="*/ 29 w 15"/>
                <a:gd name="T1" fmla="*/ 5 h 9"/>
                <a:gd name="T2" fmla="*/ 34 w 15"/>
                <a:gd name="T3" fmla="*/ 21 h 9"/>
                <a:gd name="T4" fmla="*/ 5 w 15"/>
                <a:gd name="T5" fmla="*/ 14 h 9"/>
                <a:gd name="T6" fmla="*/ 10 w 15"/>
                <a:gd name="T7" fmla="*/ 5 h 9"/>
                <a:gd name="T8" fmla="*/ 29 w 15"/>
                <a:gd name="T9" fmla="*/ 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9">
                  <a:moveTo>
                    <a:pt x="12" y="2"/>
                  </a:moveTo>
                  <a:cubicBezTo>
                    <a:pt x="14" y="3"/>
                    <a:pt x="15" y="7"/>
                    <a:pt x="14" y="9"/>
                  </a:cubicBezTo>
                  <a:cubicBezTo>
                    <a:pt x="9" y="8"/>
                    <a:pt x="3" y="9"/>
                    <a:pt x="2" y="6"/>
                  </a:cubicBezTo>
                  <a:cubicBezTo>
                    <a:pt x="0" y="2"/>
                    <a:pt x="6" y="5"/>
                    <a:pt x="4" y="2"/>
                  </a:cubicBezTo>
                  <a:cubicBezTo>
                    <a:pt x="8" y="0"/>
                    <a:pt x="12" y="3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37"/>
            <p:cNvSpPr/>
            <p:nvPr/>
          </p:nvSpPr>
          <p:spPr bwMode="auto">
            <a:xfrm>
              <a:off x="2955926" y="1782763"/>
              <a:ext cx="66675" cy="30162"/>
            </a:xfrm>
            <a:custGeom>
              <a:avLst/>
              <a:gdLst>
                <a:gd name="T0" fmla="*/ 37 w 18"/>
                <a:gd name="T1" fmla="*/ 10 h 8"/>
                <a:gd name="T2" fmla="*/ 28 w 18"/>
                <a:gd name="T3" fmla="*/ 14 h 8"/>
                <a:gd name="T4" fmla="*/ 16 w 18"/>
                <a:gd name="T5" fmla="*/ 17 h 8"/>
                <a:gd name="T6" fmla="*/ 5 w 18"/>
                <a:gd name="T7" fmla="*/ 14 h 8"/>
                <a:gd name="T8" fmla="*/ 7 w 18"/>
                <a:gd name="T9" fmla="*/ 5 h 8"/>
                <a:gd name="T10" fmla="*/ 16 w 18"/>
                <a:gd name="T11" fmla="*/ 0 h 8"/>
                <a:gd name="T12" fmla="*/ 37 w 18"/>
                <a:gd name="T13" fmla="*/ 1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8">
                  <a:moveTo>
                    <a:pt x="16" y="4"/>
                  </a:moveTo>
                  <a:cubicBezTo>
                    <a:pt x="18" y="7"/>
                    <a:pt x="13" y="6"/>
                    <a:pt x="12" y="6"/>
                  </a:cubicBezTo>
                  <a:cubicBezTo>
                    <a:pt x="11" y="6"/>
                    <a:pt x="8" y="8"/>
                    <a:pt x="7" y="7"/>
                  </a:cubicBezTo>
                  <a:cubicBezTo>
                    <a:pt x="6" y="6"/>
                    <a:pt x="4" y="7"/>
                    <a:pt x="2" y="6"/>
                  </a:cubicBezTo>
                  <a:cubicBezTo>
                    <a:pt x="0" y="3"/>
                    <a:pt x="7" y="4"/>
                    <a:pt x="3" y="2"/>
                  </a:cubicBezTo>
                  <a:cubicBezTo>
                    <a:pt x="4" y="1"/>
                    <a:pt x="7" y="2"/>
                    <a:pt x="7" y="0"/>
                  </a:cubicBezTo>
                  <a:cubicBezTo>
                    <a:pt x="10" y="1"/>
                    <a:pt x="14" y="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38"/>
            <p:cNvSpPr/>
            <p:nvPr/>
          </p:nvSpPr>
          <p:spPr bwMode="auto">
            <a:xfrm>
              <a:off x="2955926" y="1831975"/>
              <a:ext cx="33338" cy="14287"/>
            </a:xfrm>
            <a:custGeom>
              <a:avLst/>
              <a:gdLst>
                <a:gd name="T0" fmla="*/ 16 w 9"/>
                <a:gd name="T1" fmla="*/ 9 h 4"/>
                <a:gd name="T2" fmla="*/ 5 w 9"/>
                <a:gd name="T3" fmla="*/ 9 h 4"/>
                <a:gd name="T4" fmla="*/ 16 w 9"/>
                <a:gd name="T5" fmla="*/ 9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4">
                  <a:moveTo>
                    <a:pt x="7" y="4"/>
                  </a:moveTo>
                  <a:cubicBezTo>
                    <a:pt x="5" y="2"/>
                    <a:pt x="5" y="4"/>
                    <a:pt x="2" y="4"/>
                  </a:cubicBezTo>
                  <a:cubicBezTo>
                    <a:pt x="0" y="0"/>
                    <a:pt x="9" y="0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39"/>
            <p:cNvSpPr/>
            <p:nvPr/>
          </p:nvSpPr>
          <p:spPr bwMode="auto">
            <a:xfrm>
              <a:off x="2857501" y="1851025"/>
              <a:ext cx="38100" cy="22225"/>
            </a:xfrm>
            <a:custGeom>
              <a:avLst/>
              <a:gdLst>
                <a:gd name="T0" fmla="*/ 19 w 10"/>
                <a:gd name="T1" fmla="*/ 2 h 6"/>
                <a:gd name="T2" fmla="*/ 22 w 10"/>
                <a:gd name="T3" fmla="*/ 7 h 6"/>
                <a:gd name="T4" fmla="*/ 12 w 10"/>
                <a:gd name="T5" fmla="*/ 9 h 6"/>
                <a:gd name="T6" fmla="*/ 0 w 10"/>
                <a:gd name="T7" fmla="*/ 9 h 6"/>
                <a:gd name="T8" fmla="*/ 19 w 10"/>
                <a:gd name="T9" fmla="*/ 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6">
                  <a:moveTo>
                    <a:pt x="8" y="1"/>
                  </a:moveTo>
                  <a:cubicBezTo>
                    <a:pt x="8" y="2"/>
                    <a:pt x="8" y="3"/>
                    <a:pt x="9" y="3"/>
                  </a:cubicBezTo>
                  <a:cubicBezTo>
                    <a:pt x="10" y="5"/>
                    <a:pt x="5" y="3"/>
                    <a:pt x="5" y="4"/>
                  </a:cubicBezTo>
                  <a:cubicBezTo>
                    <a:pt x="3" y="6"/>
                    <a:pt x="4" y="4"/>
                    <a:pt x="0" y="4"/>
                  </a:cubicBezTo>
                  <a:cubicBezTo>
                    <a:pt x="2" y="3"/>
                    <a:pt x="4" y="0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40"/>
            <p:cNvSpPr/>
            <p:nvPr/>
          </p:nvSpPr>
          <p:spPr bwMode="auto">
            <a:xfrm>
              <a:off x="2925763" y="1873250"/>
              <a:ext cx="11113" cy="22225"/>
            </a:xfrm>
            <a:custGeom>
              <a:avLst/>
              <a:gdLst>
                <a:gd name="T0" fmla="*/ 2 w 3"/>
                <a:gd name="T1" fmla="*/ 0 h 6"/>
                <a:gd name="T2" fmla="*/ 7 w 3"/>
                <a:gd name="T3" fmla="*/ 9 h 6"/>
                <a:gd name="T4" fmla="*/ 2 w 3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3" y="0"/>
                    <a:pt x="3" y="2"/>
                    <a:pt x="3" y="4"/>
                  </a:cubicBezTo>
                  <a:cubicBezTo>
                    <a:pt x="0" y="6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41"/>
            <p:cNvSpPr/>
            <p:nvPr/>
          </p:nvSpPr>
          <p:spPr bwMode="auto">
            <a:xfrm>
              <a:off x="4189413" y="2055813"/>
              <a:ext cx="79375" cy="95250"/>
            </a:xfrm>
            <a:custGeom>
              <a:avLst/>
              <a:gdLst>
                <a:gd name="T0" fmla="*/ 19 w 21"/>
                <a:gd name="T1" fmla="*/ 0 h 25"/>
                <a:gd name="T2" fmla="*/ 21 w 21"/>
                <a:gd name="T3" fmla="*/ 2 h 25"/>
                <a:gd name="T4" fmla="*/ 40 w 21"/>
                <a:gd name="T5" fmla="*/ 2 h 25"/>
                <a:gd name="T6" fmla="*/ 50 w 21"/>
                <a:gd name="T7" fmla="*/ 10 h 25"/>
                <a:gd name="T8" fmla="*/ 45 w 21"/>
                <a:gd name="T9" fmla="*/ 14 h 25"/>
                <a:gd name="T10" fmla="*/ 40 w 21"/>
                <a:gd name="T11" fmla="*/ 17 h 25"/>
                <a:gd name="T12" fmla="*/ 45 w 21"/>
                <a:gd name="T13" fmla="*/ 31 h 25"/>
                <a:gd name="T14" fmla="*/ 43 w 21"/>
                <a:gd name="T15" fmla="*/ 46 h 25"/>
                <a:gd name="T16" fmla="*/ 29 w 21"/>
                <a:gd name="T17" fmla="*/ 46 h 25"/>
                <a:gd name="T18" fmla="*/ 26 w 21"/>
                <a:gd name="T19" fmla="*/ 53 h 25"/>
                <a:gd name="T20" fmla="*/ 21 w 21"/>
                <a:gd name="T21" fmla="*/ 60 h 25"/>
                <a:gd name="T22" fmla="*/ 5 w 21"/>
                <a:gd name="T23" fmla="*/ 60 h 25"/>
                <a:gd name="T24" fmla="*/ 10 w 21"/>
                <a:gd name="T25" fmla="*/ 43 h 25"/>
                <a:gd name="T26" fmla="*/ 10 w 21"/>
                <a:gd name="T27" fmla="*/ 31 h 25"/>
                <a:gd name="T28" fmla="*/ 5 w 21"/>
                <a:gd name="T29" fmla="*/ 17 h 25"/>
                <a:gd name="T30" fmla="*/ 14 w 21"/>
                <a:gd name="T31" fmla="*/ 19 h 25"/>
                <a:gd name="T32" fmla="*/ 19 w 21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5">
                  <a:moveTo>
                    <a:pt x="8" y="0"/>
                  </a:moveTo>
                  <a:cubicBezTo>
                    <a:pt x="9" y="0"/>
                    <a:pt x="9" y="1"/>
                    <a:pt x="9" y="1"/>
                  </a:cubicBezTo>
                  <a:cubicBezTo>
                    <a:pt x="9" y="3"/>
                    <a:pt x="14" y="0"/>
                    <a:pt x="17" y="1"/>
                  </a:cubicBezTo>
                  <a:cubicBezTo>
                    <a:pt x="17" y="3"/>
                    <a:pt x="18" y="4"/>
                    <a:pt x="21" y="4"/>
                  </a:cubicBezTo>
                  <a:cubicBezTo>
                    <a:pt x="21" y="5"/>
                    <a:pt x="20" y="6"/>
                    <a:pt x="19" y="6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7" y="10"/>
                    <a:pt x="19" y="10"/>
                    <a:pt x="19" y="13"/>
                  </a:cubicBezTo>
                  <a:cubicBezTo>
                    <a:pt x="19" y="15"/>
                    <a:pt x="18" y="16"/>
                    <a:pt x="18" y="19"/>
                  </a:cubicBezTo>
                  <a:cubicBezTo>
                    <a:pt x="16" y="19"/>
                    <a:pt x="14" y="19"/>
                    <a:pt x="12" y="19"/>
                  </a:cubicBezTo>
                  <a:cubicBezTo>
                    <a:pt x="11" y="19"/>
                    <a:pt x="12" y="21"/>
                    <a:pt x="11" y="22"/>
                  </a:cubicBezTo>
                  <a:cubicBezTo>
                    <a:pt x="11" y="23"/>
                    <a:pt x="8" y="23"/>
                    <a:pt x="9" y="25"/>
                  </a:cubicBezTo>
                  <a:cubicBezTo>
                    <a:pt x="6" y="25"/>
                    <a:pt x="4" y="25"/>
                    <a:pt x="2" y="25"/>
                  </a:cubicBezTo>
                  <a:cubicBezTo>
                    <a:pt x="2" y="22"/>
                    <a:pt x="0" y="17"/>
                    <a:pt x="4" y="18"/>
                  </a:cubicBezTo>
                  <a:cubicBezTo>
                    <a:pt x="4" y="14"/>
                    <a:pt x="2" y="15"/>
                    <a:pt x="4" y="13"/>
                  </a:cubicBezTo>
                  <a:cubicBezTo>
                    <a:pt x="5" y="9"/>
                    <a:pt x="1" y="11"/>
                    <a:pt x="2" y="7"/>
                  </a:cubicBezTo>
                  <a:cubicBezTo>
                    <a:pt x="4" y="7"/>
                    <a:pt x="5" y="8"/>
                    <a:pt x="6" y="8"/>
                  </a:cubicBezTo>
                  <a:cubicBezTo>
                    <a:pt x="9" y="8"/>
                    <a:pt x="7" y="2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42"/>
            <p:cNvSpPr/>
            <p:nvPr/>
          </p:nvSpPr>
          <p:spPr bwMode="auto">
            <a:xfrm>
              <a:off x="1406526" y="2060575"/>
              <a:ext cx="22225" cy="22225"/>
            </a:xfrm>
            <a:custGeom>
              <a:avLst/>
              <a:gdLst>
                <a:gd name="T0" fmla="*/ 12 w 6"/>
                <a:gd name="T1" fmla="*/ 0 h 6"/>
                <a:gd name="T2" fmla="*/ 9 w 6"/>
                <a:gd name="T3" fmla="*/ 7 h 6"/>
                <a:gd name="T4" fmla="*/ 0 w 6"/>
                <a:gd name="T5" fmla="*/ 9 h 6"/>
                <a:gd name="T6" fmla="*/ 12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cubicBezTo>
                    <a:pt x="6" y="2"/>
                    <a:pt x="5" y="2"/>
                    <a:pt x="4" y="3"/>
                  </a:cubicBezTo>
                  <a:cubicBezTo>
                    <a:pt x="3" y="5"/>
                    <a:pt x="2" y="6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43"/>
            <p:cNvSpPr/>
            <p:nvPr/>
          </p:nvSpPr>
          <p:spPr bwMode="auto">
            <a:xfrm>
              <a:off x="1979613" y="2079625"/>
              <a:ext cx="30163" cy="44450"/>
            </a:xfrm>
            <a:custGeom>
              <a:avLst/>
              <a:gdLst>
                <a:gd name="T0" fmla="*/ 5 w 8"/>
                <a:gd name="T1" fmla="*/ 0 h 12"/>
                <a:gd name="T2" fmla="*/ 19 w 8"/>
                <a:gd name="T3" fmla="*/ 19 h 12"/>
                <a:gd name="T4" fmla="*/ 7 w 8"/>
                <a:gd name="T5" fmla="*/ 14 h 12"/>
                <a:gd name="T6" fmla="*/ 5 w 8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2">
                  <a:moveTo>
                    <a:pt x="2" y="0"/>
                  </a:moveTo>
                  <a:cubicBezTo>
                    <a:pt x="4" y="2"/>
                    <a:pt x="5" y="7"/>
                    <a:pt x="8" y="8"/>
                  </a:cubicBezTo>
                  <a:cubicBezTo>
                    <a:pt x="6" y="12"/>
                    <a:pt x="3" y="8"/>
                    <a:pt x="3" y="6"/>
                  </a:cubicBezTo>
                  <a:cubicBezTo>
                    <a:pt x="0" y="6"/>
                    <a:pt x="0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44"/>
            <p:cNvSpPr/>
            <p:nvPr/>
          </p:nvSpPr>
          <p:spPr bwMode="auto">
            <a:xfrm>
              <a:off x="6923088" y="2060575"/>
              <a:ext cx="46038" cy="206375"/>
            </a:xfrm>
            <a:custGeom>
              <a:avLst/>
              <a:gdLst>
                <a:gd name="T0" fmla="*/ 10 w 12"/>
                <a:gd name="T1" fmla="*/ 14 h 55"/>
                <a:gd name="T2" fmla="*/ 15 w 12"/>
                <a:gd name="T3" fmla="*/ 33 h 55"/>
                <a:gd name="T4" fmla="*/ 17 w 12"/>
                <a:gd name="T5" fmla="*/ 45 h 55"/>
                <a:gd name="T6" fmla="*/ 17 w 12"/>
                <a:gd name="T7" fmla="*/ 54 h 55"/>
                <a:gd name="T8" fmla="*/ 19 w 12"/>
                <a:gd name="T9" fmla="*/ 76 h 55"/>
                <a:gd name="T10" fmla="*/ 29 w 12"/>
                <a:gd name="T11" fmla="*/ 87 h 55"/>
                <a:gd name="T12" fmla="*/ 17 w 12"/>
                <a:gd name="T13" fmla="*/ 90 h 55"/>
                <a:gd name="T14" fmla="*/ 17 w 12"/>
                <a:gd name="T15" fmla="*/ 109 h 55"/>
                <a:gd name="T16" fmla="*/ 12 w 12"/>
                <a:gd name="T17" fmla="*/ 109 h 55"/>
                <a:gd name="T18" fmla="*/ 17 w 12"/>
                <a:gd name="T19" fmla="*/ 128 h 55"/>
                <a:gd name="T20" fmla="*/ 2 w 12"/>
                <a:gd name="T21" fmla="*/ 125 h 55"/>
                <a:gd name="T22" fmla="*/ 7 w 12"/>
                <a:gd name="T23" fmla="*/ 109 h 55"/>
                <a:gd name="T24" fmla="*/ 0 w 12"/>
                <a:gd name="T25" fmla="*/ 102 h 55"/>
                <a:gd name="T26" fmla="*/ 7 w 12"/>
                <a:gd name="T27" fmla="*/ 66 h 55"/>
                <a:gd name="T28" fmla="*/ 0 w 12"/>
                <a:gd name="T29" fmla="*/ 54 h 55"/>
                <a:gd name="T30" fmla="*/ 0 w 12"/>
                <a:gd name="T31" fmla="*/ 33 h 55"/>
                <a:gd name="T32" fmla="*/ 10 w 12"/>
                <a:gd name="T33" fmla="*/ 26 h 55"/>
                <a:gd name="T34" fmla="*/ 12 w 12"/>
                <a:gd name="T35" fmla="*/ 17 h 55"/>
                <a:gd name="T36" fmla="*/ 10 w 12"/>
                <a:gd name="T37" fmla="*/ 14 h 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" h="55">
                  <a:moveTo>
                    <a:pt x="4" y="6"/>
                  </a:moveTo>
                  <a:cubicBezTo>
                    <a:pt x="9" y="0"/>
                    <a:pt x="4" y="13"/>
                    <a:pt x="6" y="14"/>
                  </a:cubicBezTo>
                  <a:cubicBezTo>
                    <a:pt x="8" y="16"/>
                    <a:pt x="5" y="16"/>
                    <a:pt x="7" y="19"/>
                  </a:cubicBezTo>
                  <a:cubicBezTo>
                    <a:pt x="9" y="21"/>
                    <a:pt x="7" y="21"/>
                    <a:pt x="7" y="23"/>
                  </a:cubicBezTo>
                  <a:cubicBezTo>
                    <a:pt x="7" y="24"/>
                    <a:pt x="10" y="28"/>
                    <a:pt x="8" y="32"/>
                  </a:cubicBezTo>
                  <a:cubicBezTo>
                    <a:pt x="8" y="35"/>
                    <a:pt x="10" y="36"/>
                    <a:pt x="12" y="37"/>
                  </a:cubicBezTo>
                  <a:cubicBezTo>
                    <a:pt x="12" y="39"/>
                    <a:pt x="9" y="39"/>
                    <a:pt x="7" y="38"/>
                  </a:cubicBezTo>
                  <a:cubicBezTo>
                    <a:pt x="7" y="41"/>
                    <a:pt x="7" y="46"/>
                    <a:pt x="7" y="46"/>
                  </a:cubicBezTo>
                  <a:cubicBezTo>
                    <a:pt x="7" y="46"/>
                    <a:pt x="5" y="46"/>
                    <a:pt x="5" y="46"/>
                  </a:cubicBezTo>
                  <a:cubicBezTo>
                    <a:pt x="5" y="49"/>
                    <a:pt x="8" y="50"/>
                    <a:pt x="7" y="54"/>
                  </a:cubicBezTo>
                  <a:cubicBezTo>
                    <a:pt x="4" y="53"/>
                    <a:pt x="4" y="55"/>
                    <a:pt x="1" y="53"/>
                  </a:cubicBezTo>
                  <a:cubicBezTo>
                    <a:pt x="4" y="50"/>
                    <a:pt x="1" y="50"/>
                    <a:pt x="3" y="46"/>
                  </a:cubicBezTo>
                  <a:cubicBezTo>
                    <a:pt x="3" y="44"/>
                    <a:pt x="2" y="43"/>
                    <a:pt x="0" y="43"/>
                  </a:cubicBezTo>
                  <a:cubicBezTo>
                    <a:pt x="1" y="40"/>
                    <a:pt x="4" y="35"/>
                    <a:pt x="3" y="28"/>
                  </a:cubicBezTo>
                  <a:cubicBezTo>
                    <a:pt x="2" y="26"/>
                    <a:pt x="0" y="25"/>
                    <a:pt x="0" y="23"/>
                  </a:cubicBezTo>
                  <a:cubicBezTo>
                    <a:pt x="0" y="19"/>
                    <a:pt x="3" y="17"/>
                    <a:pt x="0" y="14"/>
                  </a:cubicBezTo>
                  <a:cubicBezTo>
                    <a:pt x="1" y="13"/>
                    <a:pt x="2" y="11"/>
                    <a:pt x="4" y="11"/>
                  </a:cubicBezTo>
                  <a:cubicBezTo>
                    <a:pt x="4" y="9"/>
                    <a:pt x="4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45"/>
            <p:cNvSpPr/>
            <p:nvPr/>
          </p:nvSpPr>
          <p:spPr bwMode="auto">
            <a:xfrm>
              <a:off x="1368426" y="2082800"/>
              <a:ext cx="15875" cy="19050"/>
            </a:xfrm>
            <a:custGeom>
              <a:avLst/>
              <a:gdLst>
                <a:gd name="T0" fmla="*/ 3 w 4"/>
                <a:gd name="T1" fmla="*/ 0 h 5"/>
                <a:gd name="T2" fmla="*/ 0 w 4"/>
                <a:gd name="T3" fmla="*/ 10 h 5"/>
                <a:gd name="T4" fmla="*/ 0 w 4"/>
                <a:gd name="T5" fmla="*/ 2 h 5"/>
                <a:gd name="T6" fmla="*/ 3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5">
                  <a:moveTo>
                    <a:pt x="1" y="0"/>
                  </a:moveTo>
                  <a:cubicBezTo>
                    <a:pt x="4" y="0"/>
                    <a:pt x="3" y="5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46"/>
            <p:cNvSpPr/>
            <p:nvPr/>
          </p:nvSpPr>
          <p:spPr bwMode="auto">
            <a:xfrm>
              <a:off x="3300413" y="2154238"/>
              <a:ext cx="131763" cy="112712"/>
            </a:xfrm>
            <a:custGeom>
              <a:avLst/>
              <a:gdLst>
                <a:gd name="T0" fmla="*/ 36 w 35"/>
                <a:gd name="T1" fmla="*/ 0 h 30"/>
                <a:gd name="T2" fmla="*/ 45 w 35"/>
                <a:gd name="T3" fmla="*/ 5 h 30"/>
                <a:gd name="T4" fmla="*/ 40 w 35"/>
                <a:gd name="T5" fmla="*/ 17 h 30"/>
                <a:gd name="T6" fmla="*/ 52 w 35"/>
                <a:gd name="T7" fmla="*/ 21 h 30"/>
                <a:gd name="T8" fmla="*/ 69 w 35"/>
                <a:gd name="T9" fmla="*/ 28 h 30"/>
                <a:gd name="T10" fmla="*/ 66 w 35"/>
                <a:gd name="T11" fmla="*/ 38 h 30"/>
                <a:gd name="T12" fmla="*/ 74 w 35"/>
                <a:gd name="T13" fmla="*/ 43 h 30"/>
                <a:gd name="T14" fmla="*/ 81 w 35"/>
                <a:gd name="T15" fmla="*/ 50 h 30"/>
                <a:gd name="T16" fmla="*/ 74 w 35"/>
                <a:gd name="T17" fmla="*/ 64 h 30"/>
                <a:gd name="T18" fmla="*/ 71 w 35"/>
                <a:gd name="T19" fmla="*/ 59 h 30"/>
                <a:gd name="T20" fmla="*/ 55 w 35"/>
                <a:gd name="T21" fmla="*/ 59 h 30"/>
                <a:gd name="T22" fmla="*/ 45 w 35"/>
                <a:gd name="T23" fmla="*/ 69 h 30"/>
                <a:gd name="T24" fmla="*/ 38 w 35"/>
                <a:gd name="T25" fmla="*/ 62 h 30"/>
                <a:gd name="T26" fmla="*/ 31 w 35"/>
                <a:gd name="T27" fmla="*/ 59 h 30"/>
                <a:gd name="T28" fmla="*/ 19 w 35"/>
                <a:gd name="T29" fmla="*/ 50 h 30"/>
                <a:gd name="T30" fmla="*/ 0 w 35"/>
                <a:gd name="T31" fmla="*/ 52 h 30"/>
                <a:gd name="T32" fmla="*/ 2 w 35"/>
                <a:gd name="T33" fmla="*/ 43 h 30"/>
                <a:gd name="T34" fmla="*/ 14 w 35"/>
                <a:gd name="T35" fmla="*/ 36 h 30"/>
                <a:gd name="T36" fmla="*/ 19 w 35"/>
                <a:gd name="T37" fmla="*/ 26 h 30"/>
                <a:gd name="T38" fmla="*/ 21 w 35"/>
                <a:gd name="T39" fmla="*/ 12 h 30"/>
                <a:gd name="T40" fmla="*/ 26 w 35"/>
                <a:gd name="T41" fmla="*/ 12 h 30"/>
                <a:gd name="T42" fmla="*/ 26 w 35"/>
                <a:gd name="T43" fmla="*/ 5 h 30"/>
                <a:gd name="T44" fmla="*/ 36 w 35"/>
                <a:gd name="T45" fmla="*/ 0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5" h="30">
                  <a:moveTo>
                    <a:pt x="15" y="0"/>
                  </a:moveTo>
                  <a:cubicBezTo>
                    <a:pt x="17" y="0"/>
                    <a:pt x="17" y="2"/>
                    <a:pt x="19" y="2"/>
                  </a:cubicBezTo>
                  <a:cubicBezTo>
                    <a:pt x="18" y="5"/>
                    <a:pt x="15" y="5"/>
                    <a:pt x="17" y="7"/>
                  </a:cubicBezTo>
                  <a:cubicBezTo>
                    <a:pt x="17" y="10"/>
                    <a:pt x="20" y="8"/>
                    <a:pt x="22" y="9"/>
                  </a:cubicBezTo>
                  <a:cubicBezTo>
                    <a:pt x="23" y="10"/>
                    <a:pt x="24" y="13"/>
                    <a:pt x="29" y="12"/>
                  </a:cubicBezTo>
                  <a:cubicBezTo>
                    <a:pt x="29" y="15"/>
                    <a:pt x="31" y="15"/>
                    <a:pt x="28" y="16"/>
                  </a:cubicBezTo>
                  <a:cubicBezTo>
                    <a:pt x="28" y="18"/>
                    <a:pt x="31" y="17"/>
                    <a:pt x="31" y="18"/>
                  </a:cubicBezTo>
                  <a:cubicBezTo>
                    <a:pt x="32" y="18"/>
                    <a:pt x="31" y="22"/>
                    <a:pt x="34" y="21"/>
                  </a:cubicBezTo>
                  <a:cubicBezTo>
                    <a:pt x="35" y="25"/>
                    <a:pt x="31" y="23"/>
                    <a:pt x="31" y="27"/>
                  </a:cubicBezTo>
                  <a:cubicBezTo>
                    <a:pt x="30" y="27"/>
                    <a:pt x="31" y="26"/>
                    <a:pt x="30" y="25"/>
                  </a:cubicBezTo>
                  <a:cubicBezTo>
                    <a:pt x="26" y="25"/>
                    <a:pt x="27" y="26"/>
                    <a:pt x="23" y="25"/>
                  </a:cubicBezTo>
                  <a:cubicBezTo>
                    <a:pt x="22" y="26"/>
                    <a:pt x="18" y="26"/>
                    <a:pt x="19" y="29"/>
                  </a:cubicBezTo>
                  <a:cubicBezTo>
                    <a:pt x="16" y="30"/>
                    <a:pt x="17" y="27"/>
                    <a:pt x="16" y="26"/>
                  </a:cubicBezTo>
                  <a:cubicBezTo>
                    <a:pt x="15" y="25"/>
                    <a:pt x="13" y="25"/>
                    <a:pt x="13" y="25"/>
                  </a:cubicBezTo>
                  <a:cubicBezTo>
                    <a:pt x="12" y="24"/>
                    <a:pt x="11" y="22"/>
                    <a:pt x="8" y="21"/>
                  </a:cubicBezTo>
                  <a:cubicBezTo>
                    <a:pt x="4" y="21"/>
                    <a:pt x="4" y="23"/>
                    <a:pt x="0" y="22"/>
                  </a:cubicBezTo>
                  <a:cubicBezTo>
                    <a:pt x="1" y="21"/>
                    <a:pt x="1" y="20"/>
                    <a:pt x="1" y="18"/>
                  </a:cubicBezTo>
                  <a:cubicBezTo>
                    <a:pt x="5" y="19"/>
                    <a:pt x="2" y="14"/>
                    <a:pt x="6" y="15"/>
                  </a:cubicBezTo>
                  <a:cubicBezTo>
                    <a:pt x="4" y="12"/>
                    <a:pt x="7" y="12"/>
                    <a:pt x="8" y="11"/>
                  </a:cubicBezTo>
                  <a:cubicBezTo>
                    <a:pt x="9" y="9"/>
                    <a:pt x="8" y="7"/>
                    <a:pt x="9" y="5"/>
                  </a:cubicBezTo>
                  <a:cubicBezTo>
                    <a:pt x="9" y="4"/>
                    <a:pt x="11" y="5"/>
                    <a:pt x="11" y="5"/>
                  </a:cubicBezTo>
                  <a:cubicBezTo>
                    <a:pt x="12" y="4"/>
                    <a:pt x="11" y="3"/>
                    <a:pt x="11" y="2"/>
                  </a:cubicBezTo>
                  <a:cubicBezTo>
                    <a:pt x="13" y="1"/>
                    <a:pt x="15" y="2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47"/>
            <p:cNvSpPr/>
            <p:nvPr/>
          </p:nvSpPr>
          <p:spPr bwMode="auto">
            <a:xfrm>
              <a:off x="3228976" y="2187575"/>
              <a:ext cx="30163" cy="30162"/>
            </a:xfrm>
            <a:custGeom>
              <a:avLst/>
              <a:gdLst>
                <a:gd name="T0" fmla="*/ 0 w 8"/>
                <a:gd name="T1" fmla="*/ 0 h 8"/>
                <a:gd name="T2" fmla="*/ 19 w 8"/>
                <a:gd name="T3" fmla="*/ 10 h 8"/>
                <a:gd name="T4" fmla="*/ 0 w 8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4" y="0"/>
                    <a:pt x="4" y="4"/>
                    <a:pt x="8" y="4"/>
                  </a:cubicBezTo>
                  <a:cubicBezTo>
                    <a:pt x="7" y="8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48"/>
            <p:cNvSpPr/>
            <p:nvPr/>
          </p:nvSpPr>
          <p:spPr bwMode="auto">
            <a:xfrm>
              <a:off x="6908801" y="2300288"/>
              <a:ext cx="88900" cy="63500"/>
            </a:xfrm>
            <a:custGeom>
              <a:avLst/>
              <a:gdLst>
                <a:gd name="T0" fmla="*/ 16 w 24"/>
                <a:gd name="T1" fmla="*/ 0 h 17"/>
                <a:gd name="T2" fmla="*/ 19 w 24"/>
                <a:gd name="T3" fmla="*/ 2 h 17"/>
                <a:gd name="T4" fmla="*/ 28 w 24"/>
                <a:gd name="T5" fmla="*/ 14 h 17"/>
                <a:gd name="T6" fmla="*/ 56 w 24"/>
                <a:gd name="T7" fmla="*/ 12 h 17"/>
                <a:gd name="T8" fmla="*/ 47 w 24"/>
                <a:gd name="T9" fmla="*/ 28 h 17"/>
                <a:gd name="T10" fmla="*/ 37 w 24"/>
                <a:gd name="T11" fmla="*/ 24 h 17"/>
                <a:gd name="T12" fmla="*/ 26 w 24"/>
                <a:gd name="T13" fmla="*/ 31 h 17"/>
                <a:gd name="T14" fmla="*/ 23 w 24"/>
                <a:gd name="T15" fmla="*/ 38 h 17"/>
                <a:gd name="T16" fmla="*/ 9 w 24"/>
                <a:gd name="T17" fmla="*/ 33 h 17"/>
                <a:gd name="T18" fmla="*/ 16 w 24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17">
                  <a:moveTo>
                    <a:pt x="7" y="0"/>
                  </a:moveTo>
                  <a:cubicBezTo>
                    <a:pt x="8" y="0"/>
                    <a:pt x="8" y="0"/>
                    <a:pt x="8" y="1"/>
                  </a:cubicBezTo>
                  <a:cubicBezTo>
                    <a:pt x="8" y="4"/>
                    <a:pt x="12" y="3"/>
                    <a:pt x="12" y="6"/>
                  </a:cubicBezTo>
                  <a:cubicBezTo>
                    <a:pt x="16" y="4"/>
                    <a:pt x="20" y="6"/>
                    <a:pt x="24" y="5"/>
                  </a:cubicBezTo>
                  <a:cubicBezTo>
                    <a:pt x="24" y="8"/>
                    <a:pt x="20" y="8"/>
                    <a:pt x="20" y="12"/>
                  </a:cubicBezTo>
                  <a:cubicBezTo>
                    <a:pt x="18" y="12"/>
                    <a:pt x="18" y="10"/>
                    <a:pt x="16" y="10"/>
                  </a:cubicBezTo>
                  <a:cubicBezTo>
                    <a:pt x="14" y="10"/>
                    <a:pt x="12" y="16"/>
                    <a:pt x="11" y="13"/>
                  </a:cubicBezTo>
                  <a:cubicBezTo>
                    <a:pt x="10" y="13"/>
                    <a:pt x="10" y="15"/>
                    <a:pt x="10" y="16"/>
                  </a:cubicBezTo>
                  <a:cubicBezTo>
                    <a:pt x="7" y="17"/>
                    <a:pt x="7" y="10"/>
                    <a:pt x="4" y="14"/>
                  </a:cubicBezTo>
                  <a:cubicBezTo>
                    <a:pt x="0" y="11"/>
                    <a:pt x="3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49"/>
            <p:cNvSpPr/>
            <p:nvPr/>
          </p:nvSpPr>
          <p:spPr bwMode="auto">
            <a:xfrm>
              <a:off x="6743701" y="2379663"/>
              <a:ext cx="179388" cy="152400"/>
            </a:xfrm>
            <a:custGeom>
              <a:avLst/>
              <a:gdLst>
                <a:gd name="T0" fmla="*/ 99 w 48"/>
                <a:gd name="T1" fmla="*/ 0 h 41"/>
                <a:gd name="T2" fmla="*/ 108 w 48"/>
                <a:gd name="T3" fmla="*/ 2 h 41"/>
                <a:gd name="T4" fmla="*/ 108 w 48"/>
                <a:gd name="T5" fmla="*/ 44 h 41"/>
                <a:gd name="T6" fmla="*/ 106 w 48"/>
                <a:gd name="T7" fmla="*/ 37 h 41"/>
                <a:gd name="T8" fmla="*/ 106 w 48"/>
                <a:gd name="T9" fmla="*/ 56 h 41"/>
                <a:gd name="T10" fmla="*/ 99 w 48"/>
                <a:gd name="T11" fmla="*/ 52 h 41"/>
                <a:gd name="T12" fmla="*/ 99 w 48"/>
                <a:gd name="T13" fmla="*/ 80 h 41"/>
                <a:gd name="T14" fmla="*/ 94 w 48"/>
                <a:gd name="T15" fmla="*/ 77 h 41"/>
                <a:gd name="T16" fmla="*/ 85 w 48"/>
                <a:gd name="T17" fmla="*/ 82 h 41"/>
                <a:gd name="T18" fmla="*/ 80 w 48"/>
                <a:gd name="T19" fmla="*/ 80 h 41"/>
                <a:gd name="T20" fmla="*/ 68 w 48"/>
                <a:gd name="T21" fmla="*/ 82 h 41"/>
                <a:gd name="T22" fmla="*/ 57 w 48"/>
                <a:gd name="T23" fmla="*/ 84 h 41"/>
                <a:gd name="T24" fmla="*/ 49 w 48"/>
                <a:gd name="T25" fmla="*/ 96 h 41"/>
                <a:gd name="T26" fmla="*/ 38 w 48"/>
                <a:gd name="T27" fmla="*/ 82 h 41"/>
                <a:gd name="T28" fmla="*/ 33 w 48"/>
                <a:gd name="T29" fmla="*/ 89 h 41"/>
                <a:gd name="T30" fmla="*/ 28 w 48"/>
                <a:gd name="T31" fmla="*/ 84 h 41"/>
                <a:gd name="T32" fmla="*/ 0 w 48"/>
                <a:gd name="T33" fmla="*/ 91 h 41"/>
                <a:gd name="T34" fmla="*/ 2 w 48"/>
                <a:gd name="T35" fmla="*/ 80 h 41"/>
                <a:gd name="T36" fmla="*/ 9 w 48"/>
                <a:gd name="T37" fmla="*/ 82 h 41"/>
                <a:gd name="T38" fmla="*/ 12 w 48"/>
                <a:gd name="T39" fmla="*/ 77 h 41"/>
                <a:gd name="T40" fmla="*/ 49 w 48"/>
                <a:gd name="T41" fmla="*/ 75 h 41"/>
                <a:gd name="T42" fmla="*/ 57 w 48"/>
                <a:gd name="T43" fmla="*/ 56 h 41"/>
                <a:gd name="T44" fmla="*/ 61 w 48"/>
                <a:gd name="T45" fmla="*/ 49 h 41"/>
                <a:gd name="T46" fmla="*/ 78 w 48"/>
                <a:gd name="T47" fmla="*/ 52 h 41"/>
                <a:gd name="T48" fmla="*/ 78 w 48"/>
                <a:gd name="T49" fmla="*/ 42 h 41"/>
                <a:gd name="T50" fmla="*/ 80 w 48"/>
                <a:gd name="T51" fmla="*/ 47 h 41"/>
                <a:gd name="T52" fmla="*/ 82 w 48"/>
                <a:gd name="T53" fmla="*/ 33 h 41"/>
                <a:gd name="T54" fmla="*/ 92 w 48"/>
                <a:gd name="T55" fmla="*/ 12 h 41"/>
                <a:gd name="T56" fmla="*/ 99 w 48"/>
                <a:gd name="T57" fmla="*/ 0 h 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8" h="41">
                  <a:moveTo>
                    <a:pt x="42" y="0"/>
                  </a:moveTo>
                  <a:cubicBezTo>
                    <a:pt x="44" y="0"/>
                    <a:pt x="44" y="1"/>
                    <a:pt x="46" y="1"/>
                  </a:cubicBezTo>
                  <a:cubicBezTo>
                    <a:pt x="46" y="10"/>
                    <a:pt x="48" y="14"/>
                    <a:pt x="46" y="19"/>
                  </a:cubicBezTo>
                  <a:cubicBezTo>
                    <a:pt x="45" y="19"/>
                    <a:pt x="45" y="17"/>
                    <a:pt x="45" y="16"/>
                  </a:cubicBezTo>
                  <a:cubicBezTo>
                    <a:pt x="41" y="18"/>
                    <a:pt x="45" y="21"/>
                    <a:pt x="45" y="24"/>
                  </a:cubicBezTo>
                  <a:cubicBezTo>
                    <a:pt x="44" y="23"/>
                    <a:pt x="44" y="22"/>
                    <a:pt x="42" y="22"/>
                  </a:cubicBezTo>
                  <a:cubicBezTo>
                    <a:pt x="42" y="26"/>
                    <a:pt x="42" y="30"/>
                    <a:pt x="42" y="34"/>
                  </a:cubicBezTo>
                  <a:cubicBezTo>
                    <a:pt x="41" y="34"/>
                    <a:pt x="41" y="33"/>
                    <a:pt x="40" y="33"/>
                  </a:cubicBezTo>
                  <a:cubicBezTo>
                    <a:pt x="38" y="32"/>
                    <a:pt x="37" y="35"/>
                    <a:pt x="36" y="35"/>
                  </a:cubicBezTo>
                  <a:cubicBezTo>
                    <a:pt x="36" y="35"/>
                    <a:pt x="35" y="34"/>
                    <a:pt x="34" y="34"/>
                  </a:cubicBezTo>
                  <a:cubicBezTo>
                    <a:pt x="34" y="34"/>
                    <a:pt x="31" y="35"/>
                    <a:pt x="29" y="35"/>
                  </a:cubicBezTo>
                  <a:cubicBezTo>
                    <a:pt x="29" y="35"/>
                    <a:pt x="27" y="37"/>
                    <a:pt x="24" y="36"/>
                  </a:cubicBezTo>
                  <a:cubicBezTo>
                    <a:pt x="21" y="37"/>
                    <a:pt x="23" y="40"/>
                    <a:pt x="21" y="41"/>
                  </a:cubicBezTo>
                  <a:cubicBezTo>
                    <a:pt x="19" y="40"/>
                    <a:pt x="16" y="39"/>
                    <a:pt x="16" y="35"/>
                  </a:cubicBezTo>
                  <a:cubicBezTo>
                    <a:pt x="14" y="34"/>
                    <a:pt x="15" y="37"/>
                    <a:pt x="14" y="38"/>
                  </a:cubicBezTo>
                  <a:cubicBezTo>
                    <a:pt x="13" y="38"/>
                    <a:pt x="12" y="36"/>
                    <a:pt x="12" y="36"/>
                  </a:cubicBezTo>
                  <a:cubicBezTo>
                    <a:pt x="8" y="37"/>
                    <a:pt x="3" y="41"/>
                    <a:pt x="0" y="39"/>
                  </a:cubicBezTo>
                  <a:cubicBezTo>
                    <a:pt x="1" y="38"/>
                    <a:pt x="1" y="36"/>
                    <a:pt x="1" y="34"/>
                  </a:cubicBezTo>
                  <a:cubicBezTo>
                    <a:pt x="2" y="33"/>
                    <a:pt x="3" y="35"/>
                    <a:pt x="4" y="35"/>
                  </a:cubicBezTo>
                  <a:cubicBezTo>
                    <a:pt x="5" y="35"/>
                    <a:pt x="4" y="33"/>
                    <a:pt x="5" y="33"/>
                  </a:cubicBezTo>
                  <a:cubicBezTo>
                    <a:pt x="9" y="32"/>
                    <a:pt x="16" y="34"/>
                    <a:pt x="21" y="32"/>
                  </a:cubicBezTo>
                  <a:cubicBezTo>
                    <a:pt x="19" y="27"/>
                    <a:pt x="25" y="28"/>
                    <a:pt x="24" y="24"/>
                  </a:cubicBezTo>
                  <a:cubicBezTo>
                    <a:pt x="26" y="25"/>
                    <a:pt x="26" y="25"/>
                    <a:pt x="26" y="21"/>
                  </a:cubicBezTo>
                  <a:cubicBezTo>
                    <a:pt x="28" y="24"/>
                    <a:pt x="31" y="20"/>
                    <a:pt x="33" y="22"/>
                  </a:cubicBezTo>
                  <a:cubicBezTo>
                    <a:pt x="34" y="22"/>
                    <a:pt x="32" y="18"/>
                    <a:pt x="33" y="18"/>
                  </a:cubicBezTo>
                  <a:cubicBezTo>
                    <a:pt x="34" y="17"/>
                    <a:pt x="34" y="20"/>
                    <a:pt x="34" y="20"/>
                  </a:cubicBezTo>
                  <a:cubicBezTo>
                    <a:pt x="35" y="20"/>
                    <a:pt x="38" y="19"/>
                    <a:pt x="35" y="14"/>
                  </a:cubicBezTo>
                  <a:cubicBezTo>
                    <a:pt x="40" y="13"/>
                    <a:pt x="37" y="8"/>
                    <a:pt x="39" y="5"/>
                  </a:cubicBezTo>
                  <a:cubicBezTo>
                    <a:pt x="40" y="3"/>
                    <a:pt x="44" y="3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50"/>
            <p:cNvSpPr/>
            <p:nvPr/>
          </p:nvSpPr>
          <p:spPr bwMode="auto">
            <a:xfrm>
              <a:off x="4527551" y="2386013"/>
              <a:ext cx="28575" cy="38100"/>
            </a:xfrm>
            <a:custGeom>
              <a:avLst/>
              <a:gdLst>
                <a:gd name="T0" fmla="*/ 5 w 8"/>
                <a:gd name="T1" fmla="*/ 0 h 10"/>
                <a:gd name="T2" fmla="*/ 0 w 8"/>
                <a:gd name="T3" fmla="*/ 22 h 10"/>
                <a:gd name="T4" fmla="*/ 5 w 8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cubicBezTo>
                    <a:pt x="8" y="0"/>
                    <a:pt x="6" y="10"/>
                    <a:pt x="0" y="9"/>
                  </a:cubicBezTo>
                  <a:cubicBezTo>
                    <a:pt x="3" y="8"/>
                    <a:pt x="0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51"/>
            <p:cNvSpPr/>
            <p:nvPr/>
          </p:nvSpPr>
          <p:spPr bwMode="auto">
            <a:xfrm>
              <a:off x="4602163" y="2438400"/>
              <a:ext cx="44450" cy="34925"/>
            </a:xfrm>
            <a:custGeom>
              <a:avLst/>
              <a:gdLst>
                <a:gd name="T0" fmla="*/ 21 w 12"/>
                <a:gd name="T1" fmla="*/ 5 h 9"/>
                <a:gd name="T2" fmla="*/ 28 w 12"/>
                <a:gd name="T3" fmla="*/ 20 h 9"/>
                <a:gd name="T4" fmla="*/ 14 w 12"/>
                <a:gd name="T5" fmla="*/ 20 h 9"/>
                <a:gd name="T6" fmla="*/ 14 w 12"/>
                <a:gd name="T7" fmla="*/ 15 h 9"/>
                <a:gd name="T8" fmla="*/ 2 w 12"/>
                <a:gd name="T9" fmla="*/ 12 h 9"/>
                <a:gd name="T10" fmla="*/ 21 w 12"/>
                <a:gd name="T11" fmla="*/ 5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9">
                  <a:moveTo>
                    <a:pt x="9" y="2"/>
                  </a:moveTo>
                  <a:cubicBezTo>
                    <a:pt x="11" y="3"/>
                    <a:pt x="12" y="5"/>
                    <a:pt x="12" y="8"/>
                  </a:cubicBezTo>
                  <a:cubicBezTo>
                    <a:pt x="11" y="7"/>
                    <a:pt x="7" y="9"/>
                    <a:pt x="6" y="8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4" y="6"/>
                    <a:pt x="1" y="7"/>
                    <a:pt x="1" y="5"/>
                  </a:cubicBezTo>
                  <a:cubicBezTo>
                    <a:pt x="0" y="0"/>
                    <a:pt x="9" y="5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52"/>
            <p:cNvSpPr/>
            <p:nvPr/>
          </p:nvSpPr>
          <p:spPr bwMode="auto">
            <a:xfrm>
              <a:off x="4957763" y="2498725"/>
              <a:ext cx="33338" cy="19050"/>
            </a:xfrm>
            <a:custGeom>
              <a:avLst/>
              <a:gdLst>
                <a:gd name="T0" fmla="*/ 0 w 9"/>
                <a:gd name="T1" fmla="*/ 10 h 5"/>
                <a:gd name="T2" fmla="*/ 12 w 9"/>
                <a:gd name="T3" fmla="*/ 2 h 5"/>
                <a:gd name="T4" fmla="*/ 9 w 9"/>
                <a:gd name="T5" fmla="*/ 5 h 5"/>
                <a:gd name="T6" fmla="*/ 0 w 9"/>
                <a:gd name="T7" fmla="*/ 1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5">
                  <a:moveTo>
                    <a:pt x="0" y="4"/>
                  </a:moveTo>
                  <a:cubicBezTo>
                    <a:pt x="0" y="1"/>
                    <a:pt x="2" y="1"/>
                    <a:pt x="5" y="1"/>
                  </a:cubicBezTo>
                  <a:cubicBezTo>
                    <a:pt x="9" y="0"/>
                    <a:pt x="7" y="3"/>
                    <a:pt x="4" y="2"/>
                  </a:cubicBezTo>
                  <a:cubicBezTo>
                    <a:pt x="3" y="3"/>
                    <a:pt x="3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53"/>
            <p:cNvSpPr/>
            <p:nvPr/>
          </p:nvSpPr>
          <p:spPr bwMode="auto">
            <a:xfrm>
              <a:off x="6757988" y="2528888"/>
              <a:ext cx="33338" cy="19050"/>
            </a:xfrm>
            <a:custGeom>
              <a:avLst/>
              <a:gdLst>
                <a:gd name="T0" fmla="*/ 19 w 9"/>
                <a:gd name="T1" fmla="*/ 0 h 5"/>
                <a:gd name="T2" fmla="*/ 12 w 9"/>
                <a:gd name="T3" fmla="*/ 12 h 5"/>
                <a:gd name="T4" fmla="*/ 2 w 9"/>
                <a:gd name="T5" fmla="*/ 2 h 5"/>
                <a:gd name="T6" fmla="*/ 19 w 9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5">
                  <a:moveTo>
                    <a:pt x="8" y="0"/>
                  </a:moveTo>
                  <a:cubicBezTo>
                    <a:pt x="9" y="4"/>
                    <a:pt x="4" y="1"/>
                    <a:pt x="5" y="5"/>
                  </a:cubicBezTo>
                  <a:cubicBezTo>
                    <a:pt x="2" y="5"/>
                    <a:pt x="0" y="4"/>
                    <a:pt x="1" y="1"/>
                  </a:cubicBezTo>
                  <a:cubicBezTo>
                    <a:pt x="4" y="4"/>
                    <a:pt x="4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54"/>
            <p:cNvSpPr/>
            <p:nvPr/>
          </p:nvSpPr>
          <p:spPr bwMode="auto">
            <a:xfrm>
              <a:off x="6702426" y="2528888"/>
              <a:ext cx="47625" cy="49212"/>
            </a:xfrm>
            <a:custGeom>
              <a:avLst/>
              <a:gdLst>
                <a:gd name="T0" fmla="*/ 25 w 13"/>
                <a:gd name="T1" fmla="*/ 5 h 13"/>
                <a:gd name="T2" fmla="*/ 25 w 13"/>
                <a:gd name="T3" fmla="*/ 26 h 13"/>
                <a:gd name="T4" fmla="*/ 9 w 13"/>
                <a:gd name="T5" fmla="*/ 29 h 13"/>
                <a:gd name="T6" fmla="*/ 0 w 13"/>
                <a:gd name="T7" fmla="*/ 17 h 13"/>
                <a:gd name="T8" fmla="*/ 25 w 13"/>
                <a:gd name="T9" fmla="*/ 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3">
                  <a:moveTo>
                    <a:pt x="11" y="2"/>
                  </a:moveTo>
                  <a:cubicBezTo>
                    <a:pt x="13" y="6"/>
                    <a:pt x="7" y="9"/>
                    <a:pt x="11" y="11"/>
                  </a:cubicBezTo>
                  <a:cubicBezTo>
                    <a:pt x="11" y="13"/>
                    <a:pt x="6" y="11"/>
                    <a:pt x="4" y="12"/>
                  </a:cubicBezTo>
                  <a:cubicBezTo>
                    <a:pt x="4" y="7"/>
                    <a:pt x="5" y="5"/>
                    <a:pt x="0" y="7"/>
                  </a:cubicBezTo>
                  <a:cubicBezTo>
                    <a:pt x="0" y="1"/>
                    <a:pt x="6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55"/>
            <p:cNvSpPr/>
            <p:nvPr/>
          </p:nvSpPr>
          <p:spPr bwMode="auto">
            <a:xfrm>
              <a:off x="6537326" y="2705100"/>
              <a:ext cx="25400" cy="44450"/>
            </a:xfrm>
            <a:custGeom>
              <a:avLst/>
              <a:gdLst>
                <a:gd name="T0" fmla="*/ 16 w 7"/>
                <a:gd name="T1" fmla="*/ 12 h 12"/>
                <a:gd name="T2" fmla="*/ 9 w 7"/>
                <a:gd name="T3" fmla="*/ 28 h 12"/>
                <a:gd name="T4" fmla="*/ 0 w 7"/>
                <a:gd name="T5" fmla="*/ 28 h 12"/>
                <a:gd name="T6" fmla="*/ 2 w 7"/>
                <a:gd name="T7" fmla="*/ 9 h 12"/>
                <a:gd name="T8" fmla="*/ 16 w 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2">
                  <a:moveTo>
                    <a:pt x="7" y="5"/>
                  </a:moveTo>
                  <a:cubicBezTo>
                    <a:pt x="7" y="8"/>
                    <a:pt x="3" y="7"/>
                    <a:pt x="4" y="12"/>
                  </a:cubicBezTo>
                  <a:cubicBezTo>
                    <a:pt x="3" y="12"/>
                    <a:pt x="1" y="12"/>
                    <a:pt x="0" y="12"/>
                  </a:cubicBezTo>
                  <a:cubicBezTo>
                    <a:pt x="0" y="10"/>
                    <a:pt x="4" y="5"/>
                    <a:pt x="1" y="4"/>
                  </a:cubicBezTo>
                  <a:cubicBezTo>
                    <a:pt x="2" y="1"/>
                    <a:pt x="7" y="0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56"/>
            <p:cNvSpPr/>
            <p:nvPr/>
          </p:nvSpPr>
          <p:spPr bwMode="auto">
            <a:xfrm>
              <a:off x="2381251" y="2727325"/>
              <a:ext cx="19050" cy="15875"/>
            </a:xfrm>
            <a:custGeom>
              <a:avLst/>
              <a:gdLst>
                <a:gd name="T0" fmla="*/ 0 w 5"/>
                <a:gd name="T1" fmla="*/ 3 h 4"/>
                <a:gd name="T2" fmla="*/ 12 w 5"/>
                <a:gd name="T3" fmla="*/ 0 h 4"/>
                <a:gd name="T4" fmla="*/ 7 w 5"/>
                <a:gd name="T5" fmla="*/ 10 h 4"/>
                <a:gd name="T6" fmla="*/ 2 w 5"/>
                <a:gd name="T7" fmla="*/ 10 h 4"/>
                <a:gd name="T8" fmla="*/ 0 w 5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4">
                  <a:moveTo>
                    <a:pt x="0" y="1"/>
                  </a:moveTo>
                  <a:cubicBezTo>
                    <a:pt x="0" y="0"/>
                    <a:pt x="3" y="0"/>
                    <a:pt x="5" y="0"/>
                  </a:cubicBezTo>
                  <a:cubicBezTo>
                    <a:pt x="5" y="2"/>
                    <a:pt x="3" y="2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57"/>
            <p:cNvSpPr/>
            <p:nvPr/>
          </p:nvSpPr>
          <p:spPr bwMode="auto">
            <a:xfrm>
              <a:off x="2851151" y="2743200"/>
              <a:ext cx="179388" cy="66675"/>
            </a:xfrm>
            <a:custGeom>
              <a:avLst/>
              <a:gdLst>
                <a:gd name="T0" fmla="*/ 111 w 48"/>
                <a:gd name="T1" fmla="*/ 28 h 18"/>
                <a:gd name="T2" fmla="*/ 85 w 48"/>
                <a:gd name="T3" fmla="*/ 37 h 18"/>
                <a:gd name="T4" fmla="*/ 80 w 48"/>
                <a:gd name="T5" fmla="*/ 23 h 18"/>
                <a:gd name="T6" fmla="*/ 49 w 48"/>
                <a:gd name="T7" fmla="*/ 19 h 18"/>
                <a:gd name="T8" fmla="*/ 47 w 48"/>
                <a:gd name="T9" fmla="*/ 9 h 18"/>
                <a:gd name="T10" fmla="*/ 19 w 48"/>
                <a:gd name="T11" fmla="*/ 9 h 18"/>
                <a:gd name="T12" fmla="*/ 0 w 48"/>
                <a:gd name="T13" fmla="*/ 16 h 18"/>
                <a:gd name="T14" fmla="*/ 9 w 48"/>
                <a:gd name="T15" fmla="*/ 2 h 18"/>
                <a:gd name="T16" fmla="*/ 35 w 48"/>
                <a:gd name="T17" fmla="*/ 0 h 18"/>
                <a:gd name="T18" fmla="*/ 42 w 48"/>
                <a:gd name="T19" fmla="*/ 5 h 18"/>
                <a:gd name="T20" fmla="*/ 52 w 48"/>
                <a:gd name="T21" fmla="*/ 7 h 18"/>
                <a:gd name="T22" fmla="*/ 73 w 48"/>
                <a:gd name="T23" fmla="*/ 9 h 18"/>
                <a:gd name="T24" fmla="*/ 82 w 48"/>
                <a:gd name="T25" fmla="*/ 23 h 18"/>
                <a:gd name="T26" fmla="*/ 89 w 48"/>
                <a:gd name="T27" fmla="*/ 26 h 18"/>
                <a:gd name="T28" fmla="*/ 111 w 48"/>
                <a:gd name="T29" fmla="*/ 2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8">
                  <a:moveTo>
                    <a:pt x="47" y="12"/>
                  </a:moveTo>
                  <a:cubicBezTo>
                    <a:pt x="48" y="18"/>
                    <a:pt x="37" y="12"/>
                    <a:pt x="36" y="16"/>
                  </a:cubicBezTo>
                  <a:cubicBezTo>
                    <a:pt x="34" y="16"/>
                    <a:pt x="36" y="11"/>
                    <a:pt x="34" y="10"/>
                  </a:cubicBezTo>
                  <a:cubicBezTo>
                    <a:pt x="30" y="9"/>
                    <a:pt x="25" y="9"/>
                    <a:pt x="21" y="8"/>
                  </a:cubicBezTo>
                  <a:cubicBezTo>
                    <a:pt x="20" y="7"/>
                    <a:pt x="20" y="6"/>
                    <a:pt x="20" y="4"/>
                  </a:cubicBezTo>
                  <a:cubicBezTo>
                    <a:pt x="15" y="5"/>
                    <a:pt x="11" y="4"/>
                    <a:pt x="8" y="4"/>
                  </a:cubicBezTo>
                  <a:cubicBezTo>
                    <a:pt x="5" y="5"/>
                    <a:pt x="3" y="8"/>
                    <a:pt x="0" y="7"/>
                  </a:cubicBezTo>
                  <a:cubicBezTo>
                    <a:pt x="0" y="3"/>
                    <a:pt x="5" y="5"/>
                    <a:pt x="4" y="1"/>
                  </a:cubicBezTo>
                  <a:cubicBezTo>
                    <a:pt x="7" y="0"/>
                    <a:pt x="14" y="2"/>
                    <a:pt x="15" y="0"/>
                  </a:cubicBezTo>
                  <a:cubicBezTo>
                    <a:pt x="20" y="0"/>
                    <a:pt x="13" y="1"/>
                    <a:pt x="18" y="2"/>
                  </a:cubicBezTo>
                  <a:cubicBezTo>
                    <a:pt x="18" y="2"/>
                    <a:pt x="22" y="3"/>
                    <a:pt x="22" y="3"/>
                  </a:cubicBezTo>
                  <a:cubicBezTo>
                    <a:pt x="23" y="4"/>
                    <a:pt x="27" y="5"/>
                    <a:pt x="31" y="4"/>
                  </a:cubicBezTo>
                  <a:cubicBezTo>
                    <a:pt x="30" y="9"/>
                    <a:pt x="37" y="5"/>
                    <a:pt x="35" y="10"/>
                  </a:cubicBezTo>
                  <a:cubicBezTo>
                    <a:pt x="37" y="9"/>
                    <a:pt x="38" y="9"/>
                    <a:pt x="38" y="11"/>
                  </a:cubicBezTo>
                  <a:cubicBezTo>
                    <a:pt x="41" y="12"/>
                    <a:pt x="46" y="10"/>
                    <a:pt x="4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58"/>
            <p:cNvSpPr/>
            <p:nvPr/>
          </p:nvSpPr>
          <p:spPr bwMode="auto">
            <a:xfrm>
              <a:off x="3060701" y="2801938"/>
              <a:ext cx="74613" cy="41275"/>
            </a:xfrm>
            <a:custGeom>
              <a:avLst/>
              <a:gdLst>
                <a:gd name="T0" fmla="*/ 2 w 20"/>
                <a:gd name="T1" fmla="*/ 0 h 11"/>
                <a:gd name="T2" fmla="*/ 26 w 20"/>
                <a:gd name="T3" fmla="*/ 2 h 11"/>
                <a:gd name="T4" fmla="*/ 35 w 20"/>
                <a:gd name="T5" fmla="*/ 5 h 11"/>
                <a:gd name="T6" fmla="*/ 47 w 20"/>
                <a:gd name="T7" fmla="*/ 12 h 11"/>
                <a:gd name="T8" fmla="*/ 9 w 20"/>
                <a:gd name="T9" fmla="*/ 17 h 11"/>
                <a:gd name="T10" fmla="*/ 14 w 20"/>
                <a:gd name="T11" fmla="*/ 14 h 11"/>
                <a:gd name="T12" fmla="*/ 2 w 20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1">
                  <a:moveTo>
                    <a:pt x="1" y="0"/>
                  </a:moveTo>
                  <a:cubicBezTo>
                    <a:pt x="4" y="2"/>
                    <a:pt x="8" y="0"/>
                    <a:pt x="11" y="1"/>
                  </a:cubicBezTo>
                  <a:cubicBezTo>
                    <a:pt x="11" y="1"/>
                    <a:pt x="14" y="6"/>
                    <a:pt x="15" y="2"/>
                  </a:cubicBezTo>
                  <a:cubicBezTo>
                    <a:pt x="17" y="3"/>
                    <a:pt x="16" y="6"/>
                    <a:pt x="20" y="5"/>
                  </a:cubicBezTo>
                  <a:cubicBezTo>
                    <a:pt x="20" y="11"/>
                    <a:pt x="8" y="8"/>
                    <a:pt x="4" y="7"/>
                  </a:cubicBezTo>
                  <a:cubicBezTo>
                    <a:pt x="3" y="6"/>
                    <a:pt x="6" y="6"/>
                    <a:pt x="6" y="6"/>
                  </a:cubicBezTo>
                  <a:cubicBezTo>
                    <a:pt x="6" y="4"/>
                    <a:pt x="0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59"/>
            <p:cNvSpPr/>
            <p:nvPr/>
          </p:nvSpPr>
          <p:spPr bwMode="auto">
            <a:xfrm>
              <a:off x="6327776" y="2806700"/>
              <a:ext cx="36513" cy="25400"/>
            </a:xfrm>
            <a:custGeom>
              <a:avLst/>
              <a:gdLst>
                <a:gd name="T0" fmla="*/ 21 w 10"/>
                <a:gd name="T1" fmla="*/ 0 h 7"/>
                <a:gd name="T2" fmla="*/ 14 w 10"/>
                <a:gd name="T3" fmla="*/ 16 h 7"/>
                <a:gd name="T4" fmla="*/ 0 w 10"/>
                <a:gd name="T5" fmla="*/ 7 h 7"/>
                <a:gd name="T6" fmla="*/ 7 w 10"/>
                <a:gd name="T7" fmla="*/ 0 h 7"/>
                <a:gd name="T8" fmla="*/ 21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10" y="5"/>
                    <a:pt x="6" y="4"/>
                    <a:pt x="6" y="7"/>
                  </a:cubicBezTo>
                  <a:cubicBezTo>
                    <a:pt x="3" y="7"/>
                    <a:pt x="0" y="6"/>
                    <a:pt x="0" y="3"/>
                  </a:cubicBezTo>
                  <a:cubicBezTo>
                    <a:pt x="2" y="3"/>
                    <a:pt x="3" y="2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Freeform 60"/>
            <p:cNvSpPr/>
            <p:nvPr/>
          </p:nvSpPr>
          <p:spPr bwMode="auto">
            <a:xfrm>
              <a:off x="3033713" y="2817813"/>
              <a:ext cx="30163" cy="19050"/>
            </a:xfrm>
            <a:custGeom>
              <a:avLst/>
              <a:gdLst>
                <a:gd name="T0" fmla="*/ 14 w 8"/>
                <a:gd name="T1" fmla="*/ 12 h 5"/>
                <a:gd name="T2" fmla="*/ 0 w 8"/>
                <a:gd name="T3" fmla="*/ 10 h 5"/>
                <a:gd name="T4" fmla="*/ 14 w 8"/>
                <a:gd name="T5" fmla="*/ 1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5">
                  <a:moveTo>
                    <a:pt x="6" y="5"/>
                  </a:moveTo>
                  <a:cubicBezTo>
                    <a:pt x="5" y="4"/>
                    <a:pt x="3" y="4"/>
                    <a:pt x="0" y="4"/>
                  </a:cubicBezTo>
                  <a:cubicBezTo>
                    <a:pt x="1" y="2"/>
                    <a:pt x="8" y="0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Freeform 61"/>
            <p:cNvSpPr/>
            <p:nvPr/>
          </p:nvSpPr>
          <p:spPr bwMode="auto">
            <a:xfrm>
              <a:off x="2959101" y="2820988"/>
              <a:ext cx="33338" cy="22225"/>
            </a:xfrm>
            <a:custGeom>
              <a:avLst/>
              <a:gdLst>
                <a:gd name="T0" fmla="*/ 2 w 9"/>
                <a:gd name="T1" fmla="*/ 5 h 6"/>
                <a:gd name="T2" fmla="*/ 19 w 9"/>
                <a:gd name="T3" fmla="*/ 9 h 6"/>
                <a:gd name="T4" fmla="*/ 2 w 9"/>
                <a:gd name="T5" fmla="*/ 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4" y="3"/>
                    <a:pt x="9" y="0"/>
                    <a:pt x="8" y="4"/>
                  </a:cubicBezTo>
                  <a:cubicBezTo>
                    <a:pt x="6" y="4"/>
                    <a:pt x="0" y="6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" name="Freeform 62"/>
            <p:cNvSpPr/>
            <p:nvPr/>
          </p:nvSpPr>
          <p:spPr bwMode="auto">
            <a:xfrm>
              <a:off x="6526213" y="2832100"/>
              <a:ext cx="47625" cy="87312"/>
            </a:xfrm>
            <a:custGeom>
              <a:avLst/>
              <a:gdLst>
                <a:gd name="T0" fmla="*/ 14 w 13"/>
                <a:gd name="T1" fmla="*/ 0 h 23"/>
                <a:gd name="T2" fmla="*/ 25 w 13"/>
                <a:gd name="T3" fmla="*/ 0 h 23"/>
                <a:gd name="T4" fmla="*/ 30 w 13"/>
                <a:gd name="T5" fmla="*/ 19 h 23"/>
                <a:gd name="T6" fmla="*/ 23 w 13"/>
                <a:gd name="T7" fmla="*/ 29 h 23"/>
                <a:gd name="T8" fmla="*/ 21 w 13"/>
                <a:gd name="T9" fmla="*/ 38 h 23"/>
                <a:gd name="T10" fmla="*/ 16 w 13"/>
                <a:gd name="T11" fmla="*/ 50 h 23"/>
                <a:gd name="T12" fmla="*/ 9 w 13"/>
                <a:gd name="T13" fmla="*/ 43 h 23"/>
                <a:gd name="T14" fmla="*/ 0 w 13"/>
                <a:gd name="T15" fmla="*/ 31 h 23"/>
                <a:gd name="T16" fmla="*/ 7 w 13"/>
                <a:gd name="T17" fmla="*/ 14 h 23"/>
                <a:gd name="T18" fmla="*/ 14 w 13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" h="23">
                  <a:moveTo>
                    <a:pt x="6" y="0"/>
                  </a:moveTo>
                  <a:cubicBezTo>
                    <a:pt x="8" y="0"/>
                    <a:pt x="9" y="0"/>
                    <a:pt x="11" y="0"/>
                  </a:cubicBezTo>
                  <a:cubicBezTo>
                    <a:pt x="12" y="2"/>
                    <a:pt x="12" y="6"/>
                    <a:pt x="13" y="8"/>
                  </a:cubicBezTo>
                  <a:cubicBezTo>
                    <a:pt x="11" y="9"/>
                    <a:pt x="12" y="12"/>
                    <a:pt x="10" y="12"/>
                  </a:cubicBezTo>
                  <a:cubicBezTo>
                    <a:pt x="10" y="14"/>
                    <a:pt x="10" y="15"/>
                    <a:pt x="9" y="16"/>
                  </a:cubicBezTo>
                  <a:cubicBezTo>
                    <a:pt x="8" y="17"/>
                    <a:pt x="10" y="22"/>
                    <a:pt x="7" y="21"/>
                  </a:cubicBezTo>
                  <a:cubicBezTo>
                    <a:pt x="3" y="23"/>
                    <a:pt x="7" y="18"/>
                    <a:pt x="4" y="18"/>
                  </a:cubicBezTo>
                  <a:cubicBezTo>
                    <a:pt x="2" y="18"/>
                    <a:pt x="2" y="15"/>
                    <a:pt x="0" y="13"/>
                  </a:cubicBezTo>
                  <a:cubicBezTo>
                    <a:pt x="0" y="10"/>
                    <a:pt x="4" y="11"/>
                    <a:pt x="3" y="6"/>
                  </a:cubicBezTo>
                  <a:cubicBezTo>
                    <a:pt x="6" y="9"/>
                    <a:pt x="6" y="3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Freeform 63"/>
            <p:cNvSpPr/>
            <p:nvPr/>
          </p:nvSpPr>
          <p:spPr bwMode="auto">
            <a:xfrm>
              <a:off x="6573838" y="2908300"/>
              <a:ext cx="68263" cy="66675"/>
            </a:xfrm>
            <a:custGeom>
              <a:avLst/>
              <a:gdLst>
                <a:gd name="T0" fmla="*/ 24 w 18"/>
                <a:gd name="T1" fmla="*/ 2 h 18"/>
                <a:gd name="T2" fmla="*/ 31 w 18"/>
                <a:gd name="T3" fmla="*/ 12 h 18"/>
                <a:gd name="T4" fmla="*/ 29 w 18"/>
                <a:gd name="T5" fmla="*/ 14 h 18"/>
                <a:gd name="T6" fmla="*/ 31 w 18"/>
                <a:gd name="T7" fmla="*/ 21 h 18"/>
                <a:gd name="T8" fmla="*/ 43 w 18"/>
                <a:gd name="T9" fmla="*/ 33 h 18"/>
                <a:gd name="T10" fmla="*/ 38 w 18"/>
                <a:gd name="T11" fmla="*/ 42 h 18"/>
                <a:gd name="T12" fmla="*/ 29 w 18"/>
                <a:gd name="T13" fmla="*/ 42 h 18"/>
                <a:gd name="T14" fmla="*/ 14 w 18"/>
                <a:gd name="T15" fmla="*/ 28 h 18"/>
                <a:gd name="T16" fmla="*/ 19 w 18"/>
                <a:gd name="T17" fmla="*/ 23 h 18"/>
                <a:gd name="T18" fmla="*/ 0 w 18"/>
                <a:gd name="T19" fmla="*/ 7 h 18"/>
                <a:gd name="T20" fmla="*/ 24 w 18"/>
                <a:gd name="T21" fmla="*/ 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0" y="1"/>
                  </a:moveTo>
                  <a:cubicBezTo>
                    <a:pt x="7" y="5"/>
                    <a:pt x="12" y="4"/>
                    <a:pt x="13" y="5"/>
                  </a:cubicBezTo>
                  <a:cubicBezTo>
                    <a:pt x="14" y="6"/>
                    <a:pt x="12" y="6"/>
                    <a:pt x="12" y="6"/>
                  </a:cubicBezTo>
                  <a:cubicBezTo>
                    <a:pt x="12" y="6"/>
                    <a:pt x="13" y="8"/>
                    <a:pt x="13" y="9"/>
                  </a:cubicBezTo>
                  <a:cubicBezTo>
                    <a:pt x="14" y="11"/>
                    <a:pt x="18" y="11"/>
                    <a:pt x="18" y="14"/>
                  </a:cubicBezTo>
                  <a:cubicBezTo>
                    <a:pt x="15" y="14"/>
                    <a:pt x="16" y="16"/>
                    <a:pt x="16" y="18"/>
                  </a:cubicBezTo>
                  <a:cubicBezTo>
                    <a:pt x="15" y="17"/>
                    <a:pt x="12" y="16"/>
                    <a:pt x="12" y="18"/>
                  </a:cubicBezTo>
                  <a:cubicBezTo>
                    <a:pt x="9" y="17"/>
                    <a:pt x="10" y="13"/>
                    <a:pt x="6" y="12"/>
                  </a:cubicBezTo>
                  <a:cubicBezTo>
                    <a:pt x="6" y="11"/>
                    <a:pt x="8" y="11"/>
                    <a:pt x="8" y="10"/>
                  </a:cubicBezTo>
                  <a:cubicBezTo>
                    <a:pt x="6" y="8"/>
                    <a:pt x="4" y="4"/>
                    <a:pt x="0" y="3"/>
                  </a:cubicBezTo>
                  <a:cubicBezTo>
                    <a:pt x="3" y="0"/>
                    <a:pt x="5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64"/>
            <p:cNvSpPr/>
            <p:nvPr/>
          </p:nvSpPr>
          <p:spPr bwMode="auto">
            <a:xfrm>
              <a:off x="6548438" y="2933700"/>
              <a:ext cx="14288" cy="11112"/>
            </a:xfrm>
            <a:custGeom>
              <a:avLst/>
              <a:gdLst>
                <a:gd name="T0" fmla="*/ 0 w 4"/>
                <a:gd name="T1" fmla="*/ 0 h 3"/>
                <a:gd name="T2" fmla="*/ 9 w 4"/>
                <a:gd name="T3" fmla="*/ 0 h 3"/>
                <a:gd name="T4" fmla="*/ 9 w 4"/>
                <a:gd name="T5" fmla="*/ 7 h 3"/>
                <a:gd name="T6" fmla="*/ 0 w 4"/>
                <a:gd name="T7" fmla="*/ 7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65"/>
            <p:cNvSpPr/>
            <p:nvPr/>
          </p:nvSpPr>
          <p:spPr bwMode="auto">
            <a:xfrm>
              <a:off x="6570663" y="2949575"/>
              <a:ext cx="38100" cy="52387"/>
            </a:xfrm>
            <a:custGeom>
              <a:avLst/>
              <a:gdLst>
                <a:gd name="T0" fmla="*/ 22 w 10"/>
                <a:gd name="T1" fmla="*/ 28 h 14"/>
                <a:gd name="T2" fmla="*/ 10 w 10"/>
                <a:gd name="T3" fmla="*/ 31 h 14"/>
                <a:gd name="T4" fmla="*/ 0 w 10"/>
                <a:gd name="T5" fmla="*/ 17 h 14"/>
                <a:gd name="T6" fmla="*/ 22 w 10"/>
                <a:gd name="T7" fmla="*/ 28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4">
                  <a:moveTo>
                    <a:pt x="9" y="12"/>
                  </a:moveTo>
                  <a:cubicBezTo>
                    <a:pt x="10" y="14"/>
                    <a:pt x="5" y="12"/>
                    <a:pt x="4" y="13"/>
                  </a:cubicBezTo>
                  <a:cubicBezTo>
                    <a:pt x="4" y="10"/>
                    <a:pt x="5" y="5"/>
                    <a:pt x="0" y="7"/>
                  </a:cubicBezTo>
                  <a:cubicBezTo>
                    <a:pt x="4" y="0"/>
                    <a:pt x="4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66"/>
            <p:cNvSpPr/>
            <p:nvPr/>
          </p:nvSpPr>
          <p:spPr bwMode="auto">
            <a:xfrm>
              <a:off x="5810251" y="2994025"/>
              <a:ext cx="36513" cy="63500"/>
            </a:xfrm>
            <a:custGeom>
              <a:avLst/>
              <a:gdLst>
                <a:gd name="T0" fmla="*/ 5 w 10"/>
                <a:gd name="T1" fmla="*/ 2 h 17"/>
                <a:gd name="T2" fmla="*/ 12 w 10"/>
                <a:gd name="T3" fmla="*/ 9 h 17"/>
                <a:gd name="T4" fmla="*/ 14 w 10"/>
                <a:gd name="T5" fmla="*/ 14 h 17"/>
                <a:gd name="T6" fmla="*/ 21 w 10"/>
                <a:gd name="T7" fmla="*/ 19 h 17"/>
                <a:gd name="T8" fmla="*/ 18 w 10"/>
                <a:gd name="T9" fmla="*/ 21 h 17"/>
                <a:gd name="T10" fmla="*/ 21 w 10"/>
                <a:gd name="T11" fmla="*/ 35 h 17"/>
                <a:gd name="T12" fmla="*/ 14 w 10"/>
                <a:gd name="T13" fmla="*/ 40 h 17"/>
                <a:gd name="T14" fmla="*/ 5 w 10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" h="17">
                  <a:moveTo>
                    <a:pt x="2" y="1"/>
                  </a:moveTo>
                  <a:cubicBezTo>
                    <a:pt x="4" y="0"/>
                    <a:pt x="5" y="3"/>
                    <a:pt x="5" y="4"/>
                  </a:cubicBezTo>
                  <a:cubicBezTo>
                    <a:pt x="6" y="5"/>
                    <a:pt x="6" y="4"/>
                    <a:pt x="6" y="6"/>
                  </a:cubicBezTo>
                  <a:cubicBezTo>
                    <a:pt x="7" y="7"/>
                    <a:pt x="9" y="7"/>
                    <a:pt x="9" y="8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7" y="10"/>
                    <a:pt x="10" y="12"/>
                    <a:pt x="9" y="15"/>
                  </a:cubicBezTo>
                  <a:cubicBezTo>
                    <a:pt x="7" y="15"/>
                    <a:pt x="7" y="16"/>
                    <a:pt x="6" y="17"/>
                  </a:cubicBezTo>
                  <a:cubicBezTo>
                    <a:pt x="0" y="15"/>
                    <a:pt x="1" y="8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67"/>
            <p:cNvSpPr/>
            <p:nvPr/>
          </p:nvSpPr>
          <p:spPr bwMode="auto">
            <a:xfrm>
              <a:off x="6604001" y="2997200"/>
              <a:ext cx="46038" cy="71437"/>
            </a:xfrm>
            <a:custGeom>
              <a:avLst/>
              <a:gdLst>
                <a:gd name="T0" fmla="*/ 24 w 12"/>
                <a:gd name="T1" fmla="*/ 0 h 19"/>
                <a:gd name="T2" fmla="*/ 29 w 12"/>
                <a:gd name="T3" fmla="*/ 21 h 19"/>
                <a:gd name="T4" fmla="*/ 22 w 12"/>
                <a:gd name="T5" fmla="*/ 24 h 19"/>
                <a:gd name="T6" fmla="*/ 22 w 12"/>
                <a:gd name="T7" fmla="*/ 45 h 19"/>
                <a:gd name="T8" fmla="*/ 7 w 12"/>
                <a:gd name="T9" fmla="*/ 36 h 19"/>
                <a:gd name="T10" fmla="*/ 10 w 12"/>
                <a:gd name="T11" fmla="*/ 24 h 19"/>
                <a:gd name="T12" fmla="*/ 10 w 12"/>
                <a:gd name="T13" fmla="*/ 19 h 19"/>
                <a:gd name="T14" fmla="*/ 7 w 12"/>
                <a:gd name="T15" fmla="*/ 19 h 19"/>
                <a:gd name="T16" fmla="*/ 12 w 12"/>
                <a:gd name="T17" fmla="*/ 12 h 19"/>
                <a:gd name="T18" fmla="*/ 19 w 12"/>
                <a:gd name="T19" fmla="*/ 2 h 19"/>
                <a:gd name="T20" fmla="*/ 24 w 12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" h="19">
                  <a:moveTo>
                    <a:pt x="10" y="0"/>
                  </a:moveTo>
                  <a:cubicBezTo>
                    <a:pt x="10" y="4"/>
                    <a:pt x="10" y="8"/>
                    <a:pt x="12" y="9"/>
                  </a:cubicBezTo>
                  <a:cubicBezTo>
                    <a:pt x="12" y="11"/>
                    <a:pt x="10" y="10"/>
                    <a:pt x="9" y="10"/>
                  </a:cubicBezTo>
                  <a:cubicBezTo>
                    <a:pt x="11" y="12"/>
                    <a:pt x="8" y="14"/>
                    <a:pt x="9" y="19"/>
                  </a:cubicBezTo>
                  <a:cubicBezTo>
                    <a:pt x="5" y="19"/>
                    <a:pt x="6" y="15"/>
                    <a:pt x="3" y="15"/>
                  </a:cubicBezTo>
                  <a:cubicBezTo>
                    <a:pt x="2" y="13"/>
                    <a:pt x="4" y="12"/>
                    <a:pt x="4" y="10"/>
                  </a:cubicBezTo>
                  <a:cubicBezTo>
                    <a:pt x="4" y="9"/>
                    <a:pt x="2" y="8"/>
                    <a:pt x="4" y="8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0" y="8"/>
                    <a:pt x="3" y="3"/>
                    <a:pt x="5" y="5"/>
                  </a:cubicBezTo>
                  <a:cubicBezTo>
                    <a:pt x="5" y="3"/>
                    <a:pt x="7" y="2"/>
                    <a:pt x="8" y="1"/>
                  </a:cubicBezTo>
                  <a:cubicBezTo>
                    <a:pt x="8" y="1"/>
                    <a:pt x="9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68"/>
            <p:cNvSpPr/>
            <p:nvPr/>
          </p:nvSpPr>
          <p:spPr bwMode="auto">
            <a:xfrm>
              <a:off x="6567488" y="3008313"/>
              <a:ext cx="36513" cy="34925"/>
            </a:xfrm>
            <a:custGeom>
              <a:avLst/>
              <a:gdLst>
                <a:gd name="T0" fmla="*/ 14 w 10"/>
                <a:gd name="T1" fmla="*/ 0 h 9"/>
                <a:gd name="T2" fmla="*/ 21 w 10"/>
                <a:gd name="T3" fmla="*/ 10 h 9"/>
                <a:gd name="T4" fmla="*/ 18 w 10"/>
                <a:gd name="T5" fmla="*/ 12 h 9"/>
                <a:gd name="T6" fmla="*/ 2 w 10"/>
                <a:gd name="T7" fmla="*/ 22 h 9"/>
                <a:gd name="T8" fmla="*/ 14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cubicBezTo>
                    <a:pt x="8" y="0"/>
                    <a:pt x="10" y="1"/>
                    <a:pt x="9" y="4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7" y="6"/>
                    <a:pt x="4" y="8"/>
                    <a:pt x="1" y="9"/>
                  </a:cubicBezTo>
                  <a:cubicBezTo>
                    <a:pt x="0" y="4"/>
                    <a:pt x="6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69"/>
            <p:cNvSpPr/>
            <p:nvPr/>
          </p:nvSpPr>
          <p:spPr bwMode="auto">
            <a:xfrm>
              <a:off x="6669088" y="3125788"/>
              <a:ext cx="22225" cy="44450"/>
            </a:xfrm>
            <a:custGeom>
              <a:avLst/>
              <a:gdLst>
                <a:gd name="T0" fmla="*/ 2 w 6"/>
                <a:gd name="T1" fmla="*/ 0 h 12"/>
                <a:gd name="T2" fmla="*/ 14 w 6"/>
                <a:gd name="T3" fmla="*/ 7 h 12"/>
                <a:gd name="T4" fmla="*/ 0 w 6"/>
                <a:gd name="T5" fmla="*/ 26 h 12"/>
                <a:gd name="T6" fmla="*/ 5 w 6"/>
                <a:gd name="T7" fmla="*/ 21 h 12"/>
                <a:gd name="T8" fmla="*/ 2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2">
                  <a:moveTo>
                    <a:pt x="1" y="0"/>
                  </a:moveTo>
                  <a:cubicBezTo>
                    <a:pt x="4" y="0"/>
                    <a:pt x="2" y="5"/>
                    <a:pt x="6" y="3"/>
                  </a:cubicBezTo>
                  <a:cubicBezTo>
                    <a:pt x="5" y="7"/>
                    <a:pt x="5" y="12"/>
                    <a:pt x="0" y="11"/>
                  </a:cubicBezTo>
                  <a:cubicBezTo>
                    <a:pt x="0" y="9"/>
                    <a:pt x="1" y="10"/>
                    <a:pt x="2" y="9"/>
                  </a:cubicBezTo>
                  <a:cubicBezTo>
                    <a:pt x="1" y="5"/>
                    <a:pt x="0" y="6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Freeform 70"/>
            <p:cNvSpPr/>
            <p:nvPr/>
          </p:nvSpPr>
          <p:spPr bwMode="auto">
            <a:xfrm>
              <a:off x="6529388" y="3136900"/>
              <a:ext cx="90488" cy="30162"/>
            </a:xfrm>
            <a:custGeom>
              <a:avLst/>
              <a:gdLst>
                <a:gd name="T0" fmla="*/ 57 w 24"/>
                <a:gd name="T1" fmla="*/ 7 h 8"/>
                <a:gd name="T2" fmla="*/ 40 w 24"/>
                <a:gd name="T3" fmla="*/ 14 h 8"/>
                <a:gd name="T4" fmla="*/ 0 w 24"/>
                <a:gd name="T5" fmla="*/ 19 h 8"/>
                <a:gd name="T6" fmla="*/ 48 w 24"/>
                <a:gd name="T7" fmla="*/ 5 h 8"/>
                <a:gd name="T8" fmla="*/ 57 w 24"/>
                <a:gd name="T9" fmla="*/ 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8">
                  <a:moveTo>
                    <a:pt x="24" y="3"/>
                  </a:moveTo>
                  <a:cubicBezTo>
                    <a:pt x="24" y="6"/>
                    <a:pt x="20" y="6"/>
                    <a:pt x="17" y="6"/>
                  </a:cubicBezTo>
                  <a:cubicBezTo>
                    <a:pt x="12" y="7"/>
                    <a:pt x="5" y="6"/>
                    <a:pt x="0" y="8"/>
                  </a:cubicBezTo>
                  <a:cubicBezTo>
                    <a:pt x="1" y="0"/>
                    <a:pt x="18" y="8"/>
                    <a:pt x="20" y="2"/>
                  </a:cubicBezTo>
                  <a:cubicBezTo>
                    <a:pt x="21" y="2"/>
                    <a:pt x="22" y="3"/>
                    <a:pt x="2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Freeform 71"/>
            <p:cNvSpPr/>
            <p:nvPr/>
          </p:nvSpPr>
          <p:spPr bwMode="auto">
            <a:xfrm>
              <a:off x="6724651" y="3170238"/>
              <a:ext cx="60325" cy="38100"/>
            </a:xfrm>
            <a:custGeom>
              <a:avLst/>
              <a:gdLst>
                <a:gd name="T0" fmla="*/ 38 w 16"/>
                <a:gd name="T1" fmla="*/ 17 h 10"/>
                <a:gd name="T2" fmla="*/ 31 w 16"/>
                <a:gd name="T3" fmla="*/ 22 h 10"/>
                <a:gd name="T4" fmla="*/ 14 w 16"/>
                <a:gd name="T5" fmla="*/ 22 h 10"/>
                <a:gd name="T6" fmla="*/ 12 w 16"/>
                <a:gd name="T7" fmla="*/ 19 h 10"/>
                <a:gd name="T8" fmla="*/ 0 w 16"/>
                <a:gd name="T9" fmla="*/ 10 h 10"/>
                <a:gd name="T10" fmla="*/ 14 w 16"/>
                <a:gd name="T11" fmla="*/ 5 h 10"/>
                <a:gd name="T12" fmla="*/ 24 w 16"/>
                <a:gd name="T13" fmla="*/ 2 h 10"/>
                <a:gd name="T14" fmla="*/ 24 w 16"/>
                <a:gd name="T15" fmla="*/ 5 h 10"/>
                <a:gd name="T16" fmla="*/ 26 w 16"/>
                <a:gd name="T17" fmla="*/ 2 h 10"/>
                <a:gd name="T18" fmla="*/ 38 w 16"/>
                <a:gd name="T19" fmla="*/ 17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" h="10">
                  <a:moveTo>
                    <a:pt x="16" y="7"/>
                  </a:moveTo>
                  <a:cubicBezTo>
                    <a:pt x="15" y="7"/>
                    <a:pt x="13" y="8"/>
                    <a:pt x="13" y="9"/>
                  </a:cubicBezTo>
                  <a:cubicBezTo>
                    <a:pt x="11" y="7"/>
                    <a:pt x="9" y="10"/>
                    <a:pt x="6" y="9"/>
                  </a:cubicBezTo>
                  <a:cubicBezTo>
                    <a:pt x="6" y="9"/>
                    <a:pt x="6" y="8"/>
                    <a:pt x="5" y="8"/>
                  </a:cubicBezTo>
                  <a:cubicBezTo>
                    <a:pt x="4" y="8"/>
                    <a:pt x="2" y="5"/>
                    <a:pt x="0" y="4"/>
                  </a:cubicBezTo>
                  <a:cubicBezTo>
                    <a:pt x="1" y="3"/>
                    <a:pt x="4" y="3"/>
                    <a:pt x="6" y="2"/>
                  </a:cubicBezTo>
                  <a:cubicBezTo>
                    <a:pt x="6" y="2"/>
                    <a:pt x="9" y="0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3" y="2"/>
                    <a:pt x="15" y="4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Freeform 72"/>
            <p:cNvSpPr/>
            <p:nvPr/>
          </p:nvSpPr>
          <p:spPr bwMode="auto">
            <a:xfrm>
              <a:off x="6757988" y="3192463"/>
              <a:ext cx="319088" cy="168275"/>
            </a:xfrm>
            <a:custGeom>
              <a:avLst/>
              <a:gdLst>
                <a:gd name="T0" fmla="*/ 66 w 85"/>
                <a:gd name="T1" fmla="*/ 52 h 45"/>
                <a:gd name="T2" fmla="*/ 54 w 85"/>
                <a:gd name="T3" fmla="*/ 47 h 45"/>
                <a:gd name="T4" fmla="*/ 50 w 85"/>
                <a:gd name="T5" fmla="*/ 35 h 45"/>
                <a:gd name="T6" fmla="*/ 19 w 85"/>
                <a:gd name="T7" fmla="*/ 26 h 45"/>
                <a:gd name="T8" fmla="*/ 2 w 85"/>
                <a:gd name="T9" fmla="*/ 26 h 45"/>
                <a:gd name="T10" fmla="*/ 0 w 85"/>
                <a:gd name="T11" fmla="*/ 16 h 45"/>
                <a:gd name="T12" fmla="*/ 7 w 85"/>
                <a:gd name="T13" fmla="*/ 16 h 45"/>
                <a:gd name="T14" fmla="*/ 17 w 85"/>
                <a:gd name="T15" fmla="*/ 14 h 45"/>
                <a:gd name="T16" fmla="*/ 28 w 85"/>
                <a:gd name="T17" fmla="*/ 19 h 45"/>
                <a:gd name="T18" fmla="*/ 40 w 85"/>
                <a:gd name="T19" fmla="*/ 9 h 45"/>
                <a:gd name="T20" fmla="*/ 64 w 85"/>
                <a:gd name="T21" fmla="*/ 2 h 45"/>
                <a:gd name="T22" fmla="*/ 69 w 85"/>
                <a:gd name="T23" fmla="*/ 7 h 45"/>
                <a:gd name="T24" fmla="*/ 90 w 85"/>
                <a:gd name="T25" fmla="*/ 16 h 45"/>
                <a:gd name="T26" fmla="*/ 97 w 85"/>
                <a:gd name="T27" fmla="*/ 14 h 45"/>
                <a:gd name="T28" fmla="*/ 102 w 85"/>
                <a:gd name="T29" fmla="*/ 19 h 45"/>
                <a:gd name="T30" fmla="*/ 116 w 85"/>
                <a:gd name="T31" fmla="*/ 19 h 45"/>
                <a:gd name="T32" fmla="*/ 128 w 85"/>
                <a:gd name="T33" fmla="*/ 24 h 45"/>
                <a:gd name="T34" fmla="*/ 128 w 85"/>
                <a:gd name="T35" fmla="*/ 33 h 45"/>
                <a:gd name="T36" fmla="*/ 132 w 85"/>
                <a:gd name="T37" fmla="*/ 31 h 45"/>
                <a:gd name="T38" fmla="*/ 135 w 85"/>
                <a:gd name="T39" fmla="*/ 38 h 45"/>
                <a:gd name="T40" fmla="*/ 149 w 85"/>
                <a:gd name="T41" fmla="*/ 47 h 45"/>
                <a:gd name="T42" fmla="*/ 173 w 85"/>
                <a:gd name="T43" fmla="*/ 54 h 45"/>
                <a:gd name="T44" fmla="*/ 168 w 85"/>
                <a:gd name="T45" fmla="*/ 64 h 45"/>
                <a:gd name="T46" fmla="*/ 177 w 85"/>
                <a:gd name="T47" fmla="*/ 68 h 45"/>
                <a:gd name="T48" fmla="*/ 177 w 85"/>
                <a:gd name="T49" fmla="*/ 73 h 45"/>
                <a:gd name="T50" fmla="*/ 189 w 85"/>
                <a:gd name="T51" fmla="*/ 85 h 45"/>
                <a:gd name="T52" fmla="*/ 201 w 85"/>
                <a:gd name="T53" fmla="*/ 99 h 45"/>
                <a:gd name="T54" fmla="*/ 182 w 85"/>
                <a:gd name="T55" fmla="*/ 99 h 45"/>
                <a:gd name="T56" fmla="*/ 166 w 85"/>
                <a:gd name="T57" fmla="*/ 87 h 45"/>
                <a:gd name="T58" fmla="*/ 161 w 85"/>
                <a:gd name="T59" fmla="*/ 82 h 45"/>
                <a:gd name="T60" fmla="*/ 158 w 85"/>
                <a:gd name="T61" fmla="*/ 80 h 45"/>
                <a:gd name="T62" fmla="*/ 149 w 85"/>
                <a:gd name="T63" fmla="*/ 71 h 45"/>
                <a:gd name="T64" fmla="*/ 128 w 85"/>
                <a:gd name="T65" fmla="*/ 68 h 45"/>
                <a:gd name="T66" fmla="*/ 116 w 85"/>
                <a:gd name="T67" fmla="*/ 94 h 45"/>
                <a:gd name="T68" fmla="*/ 99 w 85"/>
                <a:gd name="T69" fmla="*/ 87 h 45"/>
                <a:gd name="T70" fmla="*/ 90 w 85"/>
                <a:gd name="T71" fmla="*/ 85 h 45"/>
                <a:gd name="T72" fmla="*/ 80 w 85"/>
                <a:gd name="T73" fmla="*/ 71 h 45"/>
                <a:gd name="T74" fmla="*/ 69 w 85"/>
                <a:gd name="T75" fmla="*/ 82 h 45"/>
                <a:gd name="T76" fmla="*/ 59 w 85"/>
                <a:gd name="T77" fmla="*/ 78 h 45"/>
                <a:gd name="T78" fmla="*/ 69 w 85"/>
                <a:gd name="T79" fmla="*/ 68 h 45"/>
                <a:gd name="T80" fmla="*/ 73 w 85"/>
                <a:gd name="T81" fmla="*/ 57 h 45"/>
                <a:gd name="T82" fmla="*/ 71 w 85"/>
                <a:gd name="T83" fmla="*/ 64 h 45"/>
                <a:gd name="T84" fmla="*/ 66 w 85"/>
                <a:gd name="T85" fmla="*/ 52 h 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" h="45">
                  <a:moveTo>
                    <a:pt x="28" y="22"/>
                  </a:moveTo>
                  <a:cubicBezTo>
                    <a:pt x="25" y="22"/>
                    <a:pt x="26" y="19"/>
                    <a:pt x="23" y="20"/>
                  </a:cubicBezTo>
                  <a:cubicBezTo>
                    <a:pt x="22" y="18"/>
                    <a:pt x="21" y="17"/>
                    <a:pt x="21" y="15"/>
                  </a:cubicBezTo>
                  <a:cubicBezTo>
                    <a:pt x="16" y="15"/>
                    <a:pt x="11" y="14"/>
                    <a:pt x="8" y="11"/>
                  </a:cubicBezTo>
                  <a:cubicBezTo>
                    <a:pt x="4" y="13"/>
                    <a:pt x="5" y="12"/>
                    <a:pt x="1" y="11"/>
                  </a:cubicBezTo>
                  <a:cubicBezTo>
                    <a:pt x="1" y="10"/>
                    <a:pt x="1" y="7"/>
                    <a:pt x="0" y="7"/>
                  </a:cubicBezTo>
                  <a:cubicBezTo>
                    <a:pt x="0" y="4"/>
                    <a:pt x="2" y="7"/>
                    <a:pt x="3" y="7"/>
                  </a:cubicBezTo>
                  <a:cubicBezTo>
                    <a:pt x="5" y="7"/>
                    <a:pt x="5" y="5"/>
                    <a:pt x="7" y="6"/>
                  </a:cubicBezTo>
                  <a:cubicBezTo>
                    <a:pt x="9" y="6"/>
                    <a:pt x="10" y="8"/>
                    <a:pt x="12" y="8"/>
                  </a:cubicBezTo>
                  <a:cubicBezTo>
                    <a:pt x="15" y="9"/>
                    <a:pt x="16" y="5"/>
                    <a:pt x="17" y="4"/>
                  </a:cubicBezTo>
                  <a:cubicBezTo>
                    <a:pt x="20" y="3"/>
                    <a:pt x="24" y="3"/>
                    <a:pt x="27" y="1"/>
                  </a:cubicBezTo>
                  <a:cubicBezTo>
                    <a:pt x="29" y="0"/>
                    <a:pt x="28" y="3"/>
                    <a:pt x="29" y="3"/>
                  </a:cubicBezTo>
                  <a:cubicBezTo>
                    <a:pt x="31" y="4"/>
                    <a:pt x="39" y="2"/>
                    <a:pt x="38" y="7"/>
                  </a:cubicBezTo>
                  <a:cubicBezTo>
                    <a:pt x="40" y="8"/>
                    <a:pt x="41" y="5"/>
                    <a:pt x="41" y="6"/>
                  </a:cubicBezTo>
                  <a:cubicBezTo>
                    <a:pt x="42" y="6"/>
                    <a:pt x="42" y="8"/>
                    <a:pt x="43" y="8"/>
                  </a:cubicBezTo>
                  <a:cubicBezTo>
                    <a:pt x="45" y="9"/>
                    <a:pt x="47" y="7"/>
                    <a:pt x="49" y="8"/>
                  </a:cubicBezTo>
                  <a:cubicBezTo>
                    <a:pt x="50" y="8"/>
                    <a:pt x="50" y="12"/>
                    <a:pt x="54" y="10"/>
                  </a:cubicBezTo>
                  <a:cubicBezTo>
                    <a:pt x="55" y="12"/>
                    <a:pt x="54" y="12"/>
                    <a:pt x="54" y="14"/>
                  </a:cubicBezTo>
                  <a:cubicBezTo>
                    <a:pt x="55" y="14"/>
                    <a:pt x="56" y="13"/>
                    <a:pt x="56" y="13"/>
                  </a:cubicBezTo>
                  <a:cubicBezTo>
                    <a:pt x="57" y="13"/>
                    <a:pt x="57" y="15"/>
                    <a:pt x="57" y="16"/>
                  </a:cubicBezTo>
                  <a:cubicBezTo>
                    <a:pt x="58" y="18"/>
                    <a:pt x="61" y="18"/>
                    <a:pt x="63" y="20"/>
                  </a:cubicBezTo>
                  <a:cubicBezTo>
                    <a:pt x="64" y="20"/>
                    <a:pt x="69" y="23"/>
                    <a:pt x="73" y="23"/>
                  </a:cubicBezTo>
                  <a:cubicBezTo>
                    <a:pt x="73" y="25"/>
                    <a:pt x="71" y="25"/>
                    <a:pt x="71" y="27"/>
                  </a:cubicBezTo>
                  <a:cubicBezTo>
                    <a:pt x="72" y="28"/>
                    <a:pt x="74" y="28"/>
                    <a:pt x="75" y="29"/>
                  </a:cubicBezTo>
                  <a:cubicBezTo>
                    <a:pt x="75" y="29"/>
                    <a:pt x="74" y="31"/>
                    <a:pt x="75" y="31"/>
                  </a:cubicBezTo>
                  <a:cubicBezTo>
                    <a:pt x="76" y="33"/>
                    <a:pt x="78" y="34"/>
                    <a:pt x="80" y="36"/>
                  </a:cubicBezTo>
                  <a:cubicBezTo>
                    <a:pt x="81" y="38"/>
                    <a:pt x="82" y="41"/>
                    <a:pt x="85" y="42"/>
                  </a:cubicBezTo>
                  <a:cubicBezTo>
                    <a:pt x="83" y="45"/>
                    <a:pt x="79" y="42"/>
                    <a:pt x="77" y="42"/>
                  </a:cubicBezTo>
                  <a:cubicBezTo>
                    <a:pt x="75" y="41"/>
                    <a:pt x="73" y="40"/>
                    <a:pt x="70" y="37"/>
                  </a:cubicBezTo>
                  <a:cubicBezTo>
                    <a:pt x="69" y="37"/>
                    <a:pt x="69" y="36"/>
                    <a:pt x="68" y="35"/>
                  </a:cubicBezTo>
                  <a:cubicBezTo>
                    <a:pt x="67" y="34"/>
                    <a:pt x="67" y="35"/>
                    <a:pt x="67" y="34"/>
                  </a:cubicBezTo>
                  <a:cubicBezTo>
                    <a:pt x="67" y="34"/>
                    <a:pt x="63" y="30"/>
                    <a:pt x="63" y="30"/>
                  </a:cubicBezTo>
                  <a:cubicBezTo>
                    <a:pt x="60" y="29"/>
                    <a:pt x="57" y="31"/>
                    <a:pt x="54" y="29"/>
                  </a:cubicBezTo>
                  <a:cubicBezTo>
                    <a:pt x="51" y="32"/>
                    <a:pt x="50" y="36"/>
                    <a:pt x="49" y="40"/>
                  </a:cubicBezTo>
                  <a:cubicBezTo>
                    <a:pt x="48" y="38"/>
                    <a:pt x="44" y="39"/>
                    <a:pt x="42" y="37"/>
                  </a:cubicBezTo>
                  <a:cubicBezTo>
                    <a:pt x="40" y="36"/>
                    <a:pt x="43" y="34"/>
                    <a:pt x="38" y="36"/>
                  </a:cubicBezTo>
                  <a:cubicBezTo>
                    <a:pt x="41" y="30"/>
                    <a:pt x="32" y="35"/>
                    <a:pt x="34" y="30"/>
                  </a:cubicBezTo>
                  <a:cubicBezTo>
                    <a:pt x="31" y="31"/>
                    <a:pt x="28" y="31"/>
                    <a:pt x="29" y="35"/>
                  </a:cubicBezTo>
                  <a:cubicBezTo>
                    <a:pt x="28" y="34"/>
                    <a:pt x="28" y="32"/>
                    <a:pt x="25" y="33"/>
                  </a:cubicBezTo>
                  <a:cubicBezTo>
                    <a:pt x="26" y="31"/>
                    <a:pt x="28" y="30"/>
                    <a:pt x="29" y="29"/>
                  </a:cubicBezTo>
                  <a:cubicBezTo>
                    <a:pt x="30" y="28"/>
                    <a:pt x="32" y="28"/>
                    <a:pt x="31" y="24"/>
                  </a:cubicBezTo>
                  <a:cubicBezTo>
                    <a:pt x="30" y="24"/>
                    <a:pt x="30" y="27"/>
                    <a:pt x="30" y="27"/>
                  </a:cubicBezTo>
                  <a:cubicBezTo>
                    <a:pt x="28" y="26"/>
                    <a:pt x="29" y="19"/>
                    <a:pt x="2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Freeform 73"/>
            <p:cNvSpPr/>
            <p:nvPr/>
          </p:nvSpPr>
          <p:spPr bwMode="auto">
            <a:xfrm>
              <a:off x="6680201" y="3211513"/>
              <a:ext cx="33338" cy="30162"/>
            </a:xfrm>
            <a:custGeom>
              <a:avLst/>
              <a:gdLst>
                <a:gd name="T0" fmla="*/ 21 w 9"/>
                <a:gd name="T1" fmla="*/ 7 h 8"/>
                <a:gd name="T2" fmla="*/ 0 w 9"/>
                <a:gd name="T3" fmla="*/ 10 h 8"/>
                <a:gd name="T4" fmla="*/ 21 w 9"/>
                <a:gd name="T5" fmla="*/ 7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cubicBezTo>
                    <a:pt x="9" y="8"/>
                    <a:pt x="2" y="4"/>
                    <a:pt x="0" y="4"/>
                  </a:cubicBezTo>
                  <a:cubicBezTo>
                    <a:pt x="2" y="3"/>
                    <a:pt x="7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Freeform 74"/>
            <p:cNvSpPr/>
            <p:nvPr/>
          </p:nvSpPr>
          <p:spPr bwMode="auto">
            <a:xfrm>
              <a:off x="6638926" y="3219450"/>
              <a:ext cx="22225" cy="11112"/>
            </a:xfrm>
            <a:custGeom>
              <a:avLst/>
              <a:gdLst>
                <a:gd name="T0" fmla="*/ 2 w 6"/>
                <a:gd name="T1" fmla="*/ 5 h 3"/>
                <a:gd name="T2" fmla="*/ 9 w 6"/>
                <a:gd name="T3" fmla="*/ 7 h 3"/>
                <a:gd name="T4" fmla="*/ 5 w 6"/>
                <a:gd name="T5" fmla="*/ 7 h 3"/>
                <a:gd name="T6" fmla="*/ 2 w 6"/>
                <a:gd name="T7" fmla="*/ 5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0" y="0"/>
                    <a:pt x="6" y="0"/>
                    <a:pt x="4" y="3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1" name="Freeform 75"/>
            <p:cNvSpPr/>
            <p:nvPr/>
          </p:nvSpPr>
          <p:spPr bwMode="auto">
            <a:xfrm>
              <a:off x="7050088" y="3244850"/>
              <a:ext cx="65088" cy="46037"/>
            </a:xfrm>
            <a:custGeom>
              <a:avLst/>
              <a:gdLst>
                <a:gd name="T0" fmla="*/ 31 w 17"/>
                <a:gd name="T1" fmla="*/ 0 h 12"/>
                <a:gd name="T2" fmla="*/ 41 w 17"/>
                <a:gd name="T3" fmla="*/ 0 h 12"/>
                <a:gd name="T4" fmla="*/ 41 w 17"/>
                <a:gd name="T5" fmla="*/ 7 h 12"/>
                <a:gd name="T6" fmla="*/ 36 w 17"/>
                <a:gd name="T7" fmla="*/ 10 h 12"/>
                <a:gd name="T8" fmla="*/ 36 w 17"/>
                <a:gd name="T9" fmla="*/ 19 h 12"/>
                <a:gd name="T10" fmla="*/ 29 w 17"/>
                <a:gd name="T11" fmla="*/ 22 h 12"/>
                <a:gd name="T12" fmla="*/ 5 w 17"/>
                <a:gd name="T13" fmla="*/ 15 h 12"/>
                <a:gd name="T14" fmla="*/ 31 w 17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" h="12">
                  <a:moveTo>
                    <a:pt x="13" y="0"/>
                  </a:moveTo>
                  <a:cubicBezTo>
                    <a:pt x="15" y="0"/>
                    <a:pt x="16" y="0"/>
                    <a:pt x="17" y="0"/>
                  </a:cubicBezTo>
                  <a:cubicBezTo>
                    <a:pt x="17" y="1"/>
                    <a:pt x="17" y="2"/>
                    <a:pt x="17" y="3"/>
                  </a:cubicBezTo>
                  <a:cubicBezTo>
                    <a:pt x="17" y="4"/>
                    <a:pt x="15" y="4"/>
                    <a:pt x="15" y="4"/>
                  </a:cubicBezTo>
                  <a:cubicBezTo>
                    <a:pt x="14" y="5"/>
                    <a:pt x="16" y="7"/>
                    <a:pt x="15" y="8"/>
                  </a:cubicBezTo>
                  <a:cubicBezTo>
                    <a:pt x="13" y="7"/>
                    <a:pt x="12" y="7"/>
                    <a:pt x="12" y="9"/>
                  </a:cubicBezTo>
                  <a:cubicBezTo>
                    <a:pt x="8" y="8"/>
                    <a:pt x="0" y="12"/>
                    <a:pt x="2" y="6"/>
                  </a:cubicBezTo>
                  <a:cubicBezTo>
                    <a:pt x="8" y="8"/>
                    <a:pt x="12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Freeform 76"/>
            <p:cNvSpPr/>
            <p:nvPr/>
          </p:nvSpPr>
          <p:spPr bwMode="auto">
            <a:xfrm>
              <a:off x="6477001" y="3313113"/>
              <a:ext cx="38100" cy="17462"/>
            </a:xfrm>
            <a:custGeom>
              <a:avLst/>
              <a:gdLst>
                <a:gd name="T0" fmla="*/ 24 w 10"/>
                <a:gd name="T1" fmla="*/ 2 h 5"/>
                <a:gd name="T2" fmla="*/ 0 w 10"/>
                <a:gd name="T3" fmla="*/ 9 h 5"/>
                <a:gd name="T4" fmla="*/ 24 w 10"/>
                <a:gd name="T5" fmla="*/ 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5">
                  <a:moveTo>
                    <a:pt x="10" y="1"/>
                  </a:moveTo>
                  <a:cubicBezTo>
                    <a:pt x="8" y="3"/>
                    <a:pt x="5" y="5"/>
                    <a:pt x="0" y="4"/>
                  </a:cubicBezTo>
                  <a:cubicBezTo>
                    <a:pt x="1" y="0"/>
                    <a:pt x="6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77"/>
            <p:cNvSpPr/>
            <p:nvPr/>
          </p:nvSpPr>
          <p:spPr bwMode="auto">
            <a:xfrm>
              <a:off x="6529388" y="3313113"/>
              <a:ext cx="38100" cy="11112"/>
            </a:xfrm>
            <a:custGeom>
              <a:avLst/>
              <a:gdLst>
                <a:gd name="T0" fmla="*/ 24 w 10"/>
                <a:gd name="T1" fmla="*/ 2 h 3"/>
                <a:gd name="T2" fmla="*/ 0 w 10"/>
                <a:gd name="T3" fmla="*/ 7 h 3"/>
                <a:gd name="T4" fmla="*/ 24 w 10"/>
                <a:gd name="T5" fmla="*/ 2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3">
                  <a:moveTo>
                    <a:pt x="10" y="1"/>
                  </a:moveTo>
                  <a:cubicBezTo>
                    <a:pt x="9" y="3"/>
                    <a:pt x="4" y="3"/>
                    <a:pt x="0" y="3"/>
                  </a:cubicBezTo>
                  <a:cubicBezTo>
                    <a:pt x="2" y="0"/>
                    <a:pt x="6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4" name="Freeform 78"/>
            <p:cNvSpPr/>
            <p:nvPr/>
          </p:nvSpPr>
          <p:spPr bwMode="auto">
            <a:xfrm>
              <a:off x="6597651" y="3313113"/>
              <a:ext cx="58738" cy="41275"/>
            </a:xfrm>
            <a:custGeom>
              <a:avLst/>
              <a:gdLst>
                <a:gd name="T0" fmla="*/ 35 w 16"/>
                <a:gd name="T1" fmla="*/ 2 h 11"/>
                <a:gd name="T2" fmla="*/ 32 w 16"/>
                <a:gd name="T3" fmla="*/ 12 h 11"/>
                <a:gd name="T4" fmla="*/ 28 w 16"/>
                <a:gd name="T5" fmla="*/ 12 h 11"/>
                <a:gd name="T6" fmla="*/ 2 w 16"/>
                <a:gd name="T7" fmla="*/ 24 h 11"/>
                <a:gd name="T8" fmla="*/ 12 w 16"/>
                <a:gd name="T9" fmla="*/ 14 h 11"/>
                <a:gd name="T10" fmla="*/ 16 w 16"/>
                <a:gd name="T11" fmla="*/ 9 h 11"/>
                <a:gd name="T12" fmla="*/ 23 w 16"/>
                <a:gd name="T13" fmla="*/ 5 h 11"/>
                <a:gd name="T14" fmla="*/ 35 w 16"/>
                <a:gd name="T15" fmla="*/ 2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" h="11">
                  <a:moveTo>
                    <a:pt x="15" y="1"/>
                  </a:moveTo>
                  <a:cubicBezTo>
                    <a:pt x="16" y="3"/>
                    <a:pt x="15" y="4"/>
                    <a:pt x="14" y="5"/>
                  </a:cubicBezTo>
                  <a:cubicBezTo>
                    <a:pt x="14" y="6"/>
                    <a:pt x="12" y="5"/>
                    <a:pt x="12" y="5"/>
                  </a:cubicBezTo>
                  <a:cubicBezTo>
                    <a:pt x="10" y="7"/>
                    <a:pt x="7" y="11"/>
                    <a:pt x="1" y="10"/>
                  </a:cubicBezTo>
                  <a:cubicBezTo>
                    <a:pt x="0" y="7"/>
                    <a:pt x="4" y="7"/>
                    <a:pt x="5" y="6"/>
                  </a:cubicBezTo>
                  <a:cubicBezTo>
                    <a:pt x="6" y="6"/>
                    <a:pt x="6" y="5"/>
                    <a:pt x="7" y="4"/>
                  </a:cubicBezTo>
                  <a:cubicBezTo>
                    <a:pt x="8" y="3"/>
                    <a:pt x="9" y="3"/>
                    <a:pt x="10" y="2"/>
                  </a:cubicBezTo>
                  <a:cubicBezTo>
                    <a:pt x="13" y="3"/>
                    <a:pt x="13" y="0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Freeform 79"/>
            <p:cNvSpPr/>
            <p:nvPr/>
          </p:nvSpPr>
          <p:spPr bwMode="auto">
            <a:xfrm>
              <a:off x="7493001" y="3819525"/>
              <a:ext cx="34925" cy="44450"/>
            </a:xfrm>
            <a:custGeom>
              <a:avLst/>
              <a:gdLst>
                <a:gd name="T0" fmla="*/ 2 w 9"/>
                <a:gd name="T1" fmla="*/ 0 h 12"/>
                <a:gd name="T2" fmla="*/ 5 w 9"/>
                <a:gd name="T3" fmla="*/ 5 h 12"/>
                <a:gd name="T4" fmla="*/ 15 w 9"/>
                <a:gd name="T5" fmla="*/ 14 h 12"/>
                <a:gd name="T6" fmla="*/ 17 w 9"/>
                <a:gd name="T7" fmla="*/ 28 h 12"/>
                <a:gd name="T8" fmla="*/ 10 w 9"/>
                <a:gd name="T9" fmla="*/ 28 h 12"/>
                <a:gd name="T10" fmla="*/ 0 w 9"/>
                <a:gd name="T11" fmla="*/ 5 h 12"/>
                <a:gd name="T12" fmla="*/ 2 w 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1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1" y="4"/>
                    <a:pt x="8" y="4"/>
                    <a:pt x="6" y="6"/>
                  </a:cubicBezTo>
                  <a:cubicBezTo>
                    <a:pt x="4" y="8"/>
                    <a:pt x="9" y="6"/>
                    <a:pt x="7" y="12"/>
                  </a:cubicBezTo>
                  <a:cubicBezTo>
                    <a:pt x="5" y="12"/>
                    <a:pt x="4" y="10"/>
                    <a:pt x="4" y="12"/>
                  </a:cubicBezTo>
                  <a:cubicBezTo>
                    <a:pt x="2" y="10"/>
                    <a:pt x="1" y="5"/>
                    <a:pt x="0" y="2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Freeform 80"/>
            <p:cNvSpPr/>
            <p:nvPr/>
          </p:nvSpPr>
          <p:spPr bwMode="auto">
            <a:xfrm>
              <a:off x="7500938" y="3856038"/>
              <a:ext cx="71438" cy="98425"/>
            </a:xfrm>
            <a:custGeom>
              <a:avLst/>
              <a:gdLst>
                <a:gd name="T0" fmla="*/ 14 w 19"/>
                <a:gd name="T1" fmla="*/ 0 h 26"/>
                <a:gd name="T2" fmla="*/ 19 w 19"/>
                <a:gd name="T3" fmla="*/ 5 h 26"/>
                <a:gd name="T4" fmla="*/ 24 w 19"/>
                <a:gd name="T5" fmla="*/ 5 h 26"/>
                <a:gd name="T6" fmla="*/ 45 w 19"/>
                <a:gd name="T7" fmla="*/ 14 h 26"/>
                <a:gd name="T8" fmla="*/ 45 w 19"/>
                <a:gd name="T9" fmla="*/ 29 h 26"/>
                <a:gd name="T10" fmla="*/ 38 w 19"/>
                <a:gd name="T11" fmla="*/ 29 h 26"/>
                <a:gd name="T12" fmla="*/ 36 w 19"/>
                <a:gd name="T13" fmla="*/ 36 h 26"/>
                <a:gd name="T14" fmla="*/ 31 w 19"/>
                <a:gd name="T15" fmla="*/ 52 h 26"/>
                <a:gd name="T16" fmla="*/ 28 w 19"/>
                <a:gd name="T17" fmla="*/ 57 h 26"/>
                <a:gd name="T18" fmla="*/ 14 w 19"/>
                <a:gd name="T19" fmla="*/ 60 h 26"/>
                <a:gd name="T20" fmla="*/ 12 w 19"/>
                <a:gd name="T21" fmla="*/ 52 h 26"/>
                <a:gd name="T22" fmla="*/ 19 w 19"/>
                <a:gd name="T23" fmla="*/ 45 h 26"/>
                <a:gd name="T24" fmla="*/ 0 w 19"/>
                <a:gd name="T25" fmla="*/ 38 h 26"/>
                <a:gd name="T26" fmla="*/ 12 w 19"/>
                <a:gd name="T27" fmla="*/ 26 h 26"/>
                <a:gd name="T28" fmla="*/ 14 w 19"/>
                <a:gd name="T29" fmla="*/ 0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" h="26">
                  <a:moveTo>
                    <a:pt x="6" y="0"/>
                  </a:moveTo>
                  <a:cubicBezTo>
                    <a:pt x="7" y="0"/>
                    <a:pt x="7" y="1"/>
                    <a:pt x="8" y="2"/>
                  </a:cubicBezTo>
                  <a:cubicBezTo>
                    <a:pt x="7" y="4"/>
                    <a:pt x="10" y="2"/>
                    <a:pt x="10" y="2"/>
                  </a:cubicBezTo>
                  <a:cubicBezTo>
                    <a:pt x="14" y="4"/>
                    <a:pt x="12" y="8"/>
                    <a:pt x="19" y="6"/>
                  </a:cubicBezTo>
                  <a:cubicBezTo>
                    <a:pt x="19" y="8"/>
                    <a:pt x="19" y="10"/>
                    <a:pt x="19" y="12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6" y="14"/>
                    <a:pt x="16" y="14"/>
                    <a:pt x="15" y="15"/>
                  </a:cubicBezTo>
                  <a:cubicBezTo>
                    <a:pt x="17" y="17"/>
                    <a:pt x="14" y="18"/>
                    <a:pt x="13" y="22"/>
                  </a:cubicBezTo>
                  <a:cubicBezTo>
                    <a:pt x="13" y="23"/>
                    <a:pt x="10" y="23"/>
                    <a:pt x="12" y="24"/>
                  </a:cubicBezTo>
                  <a:cubicBezTo>
                    <a:pt x="12" y="26"/>
                    <a:pt x="8" y="24"/>
                    <a:pt x="6" y="25"/>
                  </a:cubicBezTo>
                  <a:cubicBezTo>
                    <a:pt x="7" y="23"/>
                    <a:pt x="5" y="23"/>
                    <a:pt x="5" y="22"/>
                  </a:cubicBezTo>
                  <a:cubicBezTo>
                    <a:pt x="5" y="20"/>
                    <a:pt x="6" y="19"/>
                    <a:pt x="8" y="19"/>
                  </a:cubicBezTo>
                  <a:cubicBezTo>
                    <a:pt x="6" y="18"/>
                    <a:pt x="5" y="15"/>
                    <a:pt x="0" y="16"/>
                  </a:cubicBezTo>
                  <a:cubicBezTo>
                    <a:pt x="0" y="12"/>
                    <a:pt x="4" y="13"/>
                    <a:pt x="5" y="11"/>
                  </a:cubicBezTo>
                  <a:cubicBezTo>
                    <a:pt x="6" y="5"/>
                    <a:pt x="5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Freeform 81"/>
            <p:cNvSpPr/>
            <p:nvPr/>
          </p:nvSpPr>
          <p:spPr bwMode="auto">
            <a:xfrm>
              <a:off x="6986588" y="3938588"/>
              <a:ext cx="60325" cy="63500"/>
            </a:xfrm>
            <a:custGeom>
              <a:avLst/>
              <a:gdLst>
                <a:gd name="T0" fmla="*/ 36 w 16"/>
                <a:gd name="T1" fmla="*/ 2 h 17"/>
                <a:gd name="T2" fmla="*/ 36 w 16"/>
                <a:gd name="T3" fmla="*/ 19 h 17"/>
                <a:gd name="T4" fmla="*/ 33 w 16"/>
                <a:gd name="T5" fmla="*/ 12 h 17"/>
                <a:gd name="T6" fmla="*/ 31 w 16"/>
                <a:gd name="T7" fmla="*/ 16 h 17"/>
                <a:gd name="T8" fmla="*/ 31 w 16"/>
                <a:gd name="T9" fmla="*/ 31 h 17"/>
                <a:gd name="T10" fmla="*/ 24 w 16"/>
                <a:gd name="T11" fmla="*/ 31 h 17"/>
                <a:gd name="T12" fmla="*/ 24 w 16"/>
                <a:gd name="T13" fmla="*/ 35 h 17"/>
                <a:gd name="T14" fmla="*/ 17 w 16"/>
                <a:gd name="T15" fmla="*/ 40 h 17"/>
                <a:gd name="T16" fmla="*/ 10 w 16"/>
                <a:gd name="T17" fmla="*/ 33 h 17"/>
                <a:gd name="T18" fmla="*/ 5 w 16"/>
                <a:gd name="T19" fmla="*/ 26 h 17"/>
                <a:gd name="T20" fmla="*/ 0 w 16"/>
                <a:gd name="T21" fmla="*/ 9 h 17"/>
                <a:gd name="T22" fmla="*/ 21 w 16"/>
                <a:gd name="T23" fmla="*/ 5 h 17"/>
                <a:gd name="T24" fmla="*/ 36 w 16"/>
                <a:gd name="T25" fmla="*/ 2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7">
                  <a:moveTo>
                    <a:pt x="15" y="1"/>
                  </a:moveTo>
                  <a:cubicBezTo>
                    <a:pt x="14" y="3"/>
                    <a:pt x="16" y="5"/>
                    <a:pt x="15" y="8"/>
                  </a:cubicBezTo>
                  <a:cubicBezTo>
                    <a:pt x="15" y="8"/>
                    <a:pt x="14" y="6"/>
                    <a:pt x="14" y="5"/>
                  </a:cubicBezTo>
                  <a:cubicBezTo>
                    <a:pt x="14" y="6"/>
                    <a:pt x="13" y="6"/>
                    <a:pt x="13" y="7"/>
                  </a:cubicBezTo>
                  <a:cubicBezTo>
                    <a:pt x="12" y="8"/>
                    <a:pt x="13" y="11"/>
                    <a:pt x="13" y="13"/>
                  </a:cubicBezTo>
                  <a:cubicBezTo>
                    <a:pt x="13" y="13"/>
                    <a:pt x="11" y="12"/>
                    <a:pt x="10" y="13"/>
                  </a:cubicBezTo>
                  <a:cubicBezTo>
                    <a:pt x="10" y="13"/>
                    <a:pt x="11" y="15"/>
                    <a:pt x="10" y="15"/>
                  </a:cubicBezTo>
                  <a:cubicBezTo>
                    <a:pt x="9" y="16"/>
                    <a:pt x="7" y="15"/>
                    <a:pt x="7" y="17"/>
                  </a:cubicBezTo>
                  <a:cubicBezTo>
                    <a:pt x="6" y="17"/>
                    <a:pt x="5" y="15"/>
                    <a:pt x="4" y="14"/>
                  </a:cubicBezTo>
                  <a:cubicBezTo>
                    <a:pt x="4" y="13"/>
                    <a:pt x="2" y="12"/>
                    <a:pt x="2" y="11"/>
                  </a:cubicBezTo>
                  <a:cubicBezTo>
                    <a:pt x="1" y="9"/>
                    <a:pt x="2" y="6"/>
                    <a:pt x="0" y="4"/>
                  </a:cubicBezTo>
                  <a:cubicBezTo>
                    <a:pt x="1" y="3"/>
                    <a:pt x="5" y="3"/>
                    <a:pt x="9" y="2"/>
                  </a:cubicBezTo>
                  <a:cubicBezTo>
                    <a:pt x="11" y="2"/>
                    <a:pt x="13" y="0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Freeform 82"/>
            <p:cNvSpPr/>
            <p:nvPr/>
          </p:nvSpPr>
          <p:spPr bwMode="auto">
            <a:xfrm>
              <a:off x="3063876" y="1119188"/>
              <a:ext cx="1084263" cy="809625"/>
            </a:xfrm>
            <a:custGeom>
              <a:avLst/>
              <a:gdLst>
                <a:gd name="T0" fmla="*/ 484 w 289"/>
                <a:gd name="T1" fmla="*/ 57 h 216"/>
                <a:gd name="T2" fmla="*/ 513 w 289"/>
                <a:gd name="T3" fmla="*/ 59 h 216"/>
                <a:gd name="T4" fmla="*/ 551 w 289"/>
                <a:gd name="T5" fmla="*/ 52 h 216"/>
                <a:gd name="T6" fmla="*/ 574 w 289"/>
                <a:gd name="T7" fmla="*/ 54 h 216"/>
                <a:gd name="T8" fmla="*/ 572 w 289"/>
                <a:gd name="T9" fmla="*/ 61 h 216"/>
                <a:gd name="T10" fmla="*/ 643 w 289"/>
                <a:gd name="T11" fmla="*/ 47 h 216"/>
                <a:gd name="T12" fmla="*/ 683 w 289"/>
                <a:gd name="T13" fmla="*/ 57 h 216"/>
                <a:gd name="T14" fmla="*/ 633 w 289"/>
                <a:gd name="T15" fmla="*/ 83 h 216"/>
                <a:gd name="T16" fmla="*/ 619 w 289"/>
                <a:gd name="T17" fmla="*/ 102 h 216"/>
                <a:gd name="T18" fmla="*/ 593 w 289"/>
                <a:gd name="T19" fmla="*/ 130 h 216"/>
                <a:gd name="T20" fmla="*/ 598 w 289"/>
                <a:gd name="T21" fmla="*/ 153 h 216"/>
                <a:gd name="T22" fmla="*/ 581 w 289"/>
                <a:gd name="T23" fmla="*/ 179 h 216"/>
                <a:gd name="T24" fmla="*/ 603 w 289"/>
                <a:gd name="T25" fmla="*/ 213 h 216"/>
                <a:gd name="T26" fmla="*/ 586 w 289"/>
                <a:gd name="T27" fmla="*/ 238 h 216"/>
                <a:gd name="T28" fmla="*/ 565 w 289"/>
                <a:gd name="T29" fmla="*/ 260 h 216"/>
                <a:gd name="T30" fmla="*/ 593 w 289"/>
                <a:gd name="T31" fmla="*/ 309 h 216"/>
                <a:gd name="T32" fmla="*/ 548 w 289"/>
                <a:gd name="T33" fmla="*/ 305 h 216"/>
                <a:gd name="T34" fmla="*/ 546 w 289"/>
                <a:gd name="T35" fmla="*/ 321 h 216"/>
                <a:gd name="T36" fmla="*/ 527 w 289"/>
                <a:gd name="T37" fmla="*/ 349 h 216"/>
                <a:gd name="T38" fmla="*/ 482 w 289"/>
                <a:gd name="T39" fmla="*/ 359 h 216"/>
                <a:gd name="T40" fmla="*/ 461 w 289"/>
                <a:gd name="T41" fmla="*/ 373 h 216"/>
                <a:gd name="T42" fmla="*/ 447 w 289"/>
                <a:gd name="T43" fmla="*/ 390 h 216"/>
                <a:gd name="T44" fmla="*/ 385 w 289"/>
                <a:gd name="T45" fmla="*/ 406 h 216"/>
                <a:gd name="T46" fmla="*/ 369 w 289"/>
                <a:gd name="T47" fmla="*/ 432 h 216"/>
                <a:gd name="T48" fmla="*/ 352 w 289"/>
                <a:gd name="T49" fmla="*/ 453 h 216"/>
                <a:gd name="T50" fmla="*/ 345 w 289"/>
                <a:gd name="T51" fmla="*/ 477 h 216"/>
                <a:gd name="T52" fmla="*/ 310 w 289"/>
                <a:gd name="T53" fmla="*/ 498 h 216"/>
                <a:gd name="T54" fmla="*/ 269 w 289"/>
                <a:gd name="T55" fmla="*/ 479 h 216"/>
                <a:gd name="T56" fmla="*/ 248 w 289"/>
                <a:gd name="T57" fmla="*/ 451 h 216"/>
                <a:gd name="T58" fmla="*/ 234 w 289"/>
                <a:gd name="T59" fmla="*/ 432 h 216"/>
                <a:gd name="T60" fmla="*/ 222 w 289"/>
                <a:gd name="T61" fmla="*/ 390 h 216"/>
                <a:gd name="T62" fmla="*/ 229 w 289"/>
                <a:gd name="T63" fmla="*/ 375 h 216"/>
                <a:gd name="T64" fmla="*/ 248 w 289"/>
                <a:gd name="T65" fmla="*/ 354 h 216"/>
                <a:gd name="T66" fmla="*/ 236 w 289"/>
                <a:gd name="T67" fmla="*/ 326 h 216"/>
                <a:gd name="T68" fmla="*/ 243 w 289"/>
                <a:gd name="T69" fmla="*/ 305 h 216"/>
                <a:gd name="T70" fmla="*/ 215 w 289"/>
                <a:gd name="T71" fmla="*/ 295 h 216"/>
                <a:gd name="T72" fmla="*/ 196 w 289"/>
                <a:gd name="T73" fmla="*/ 260 h 216"/>
                <a:gd name="T74" fmla="*/ 175 w 289"/>
                <a:gd name="T75" fmla="*/ 220 h 216"/>
                <a:gd name="T76" fmla="*/ 125 w 289"/>
                <a:gd name="T77" fmla="*/ 196 h 216"/>
                <a:gd name="T78" fmla="*/ 57 w 289"/>
                <a:gd name="T79" fmla="*/ 198 h 216"/>
                <a:gd name="T80" fmla="*/ 57 w 289"/>
                <a:gd name="T81" fmla="*/ 182 h 216"/>
                <a:gd name="T82" fmla="*/ 28 w 289"/>
                <a:gd name="T83" fmla="*/ 156 h 216"/>
                <a:gd name="T84" fmla="*/ 43 w 289"/>
                <a:gd name="T85" fmla="*/ 132 h 216"/>
                <a:gd name="T86" fmla="*/ 76 w 289"/>
                <a:gd name="T87" fmla="*/ 118 h 216"/>
                <a:gd name="T88" fmla="*/ 80 w 289"/>
                <a:gd name="T89" fmla="*/ 102 h 216"/>
                <a:gd name="T90" fmla="*/ 73 w 289"/>
                <a:gd name="T91" fmla="*/ 90 h 216"/>
                <a:gd name="T92" fmla="*/ 97 w 289"/>
                <a:gd name="T93" fmla="*/ 83 h 216"/>
                <a:gd name="T94" fmla="*/ 125 w 289"/>
                <a:gd name="T95" fmla="*/ 54 h 216"/>
                <a:gd name="T96" fmla="*/ 210 w 289"/>
                <a:gd name="T97" fmla="*/ 43 h 216"/>
                <a:gd name="T98" fmla="*/ 248 w 289"/>
                <a:gd name="T99" fmla="*/ 54 h 216"/>
                <a:gd name="T100" fmla="*/ 284 w 289"/>
                <a:gd name="T101" fmla="*/ 35 h 216"/>
                <a:gd name="T102" fmla="*/ 317 w 289"/>
                <a:gd name="T103" fmla="*/ 38 h 216"/>
                <a:gd name="T104" fmla="*/ 329 w 289"/>
                <a:gd name="T105" fmla="*/ 19 h 216"/>
                <a:gd name="T106" fmla="*/ 392 w 289"/>
                <a:gd name="T107" fmla="*/ 5 h 216"/>
                <a:gd name="T108" fmla="*/ 482 w 289"/>
                <a:gd name="T109" fmla="*/ 0 h 216"/>
                <a:gd name="T110" fmla="*/ 548 w 289"/>
                <a:gd name="T111" fmla="*/ 24 h 216"/>
                <a:gd name="T112" fmla="*/ 572 w 289"/>
                <a:gd name="T113" fmla="*/ 40 h 216"/>
                <a:gd name="T114" fmla="*/ 477 w 289"/>
                <a:gd name="T115" fmla="*/ 43 h 2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89" h="216">
                  <a:moveTo>
                    <a:pt x="196" y="22"/>
                  </a:moveTo>
                  <a:cubicBezTo>
                    <a:pt x="196" y="23"/>
                    <a:pt x="198" y="22"/>
                    <a:pt x="198" y="24"/>
                  </a:cubicBezTo>
                  <a:cubicBezTo>
                    <a:pt x="200" y="25"/>
                    <a:pt x="201" y="23"/>
                    <a:pt x="202" y="23"/>
                  </a:cubicBezTo>
                  <a:cubicBezTo>
                    <a:pt x="203" y="23"/>
                    <a:pt x="204" y="24"/>
                    <a:pt x="205" y="24"/>
                  </a:cubicBezTo>
                  <a:cubicBezTo>
                    <a:pt x="206" y="24"/>
                    <a:pt x="206" y="23"/>
                    <a:pt x="207" y="23"/>
                  </a:cubicBezTo>
                  <a:cubicBezTo>
                    <a:pt x="209" y="23"/>
                    <a:pt x="210" y="23"/>
                    <a:pt x="211" y="23"/>
                  </a:cubicBezTo>
                  <a:cubicBezTo>
                    <a:pt x="216" y="22"/>
                    <a:pt x="221" y="20"/>
                    <a:pt x="224" y="22"/>
                  </a:cubicBezTo>
                  <a:cubicBezTo>
                    <a:pt x="223" y="24"/>
                    <a:pt x="218" y="23"/>
                    <a:pt x="217" y="25"/>
                  </a:cubicBezTo>
                  <a:cubicBezTo>
                    <a:pt x="217" y="28"/>
                    <a:pt x="219" y="25"/>
                    <a:pt x="219" y="25"/>
                  </a:cubicBezTo>
                  <a:cubicBezTo>
                    <a:pt x="221" y="25"/>
                    <a:pt x="221" y="27"/>
                    <a:pt x="225" y="25"/>
                  </a:cubicBezTo>
                  <a:cubicBezTo>
                    <a:pt x="226" y="25"/>
                    <a:pt x="227" y="24"/>
                    <a:pt x="227" y="24"/>
                  </a:cubicBezTo>
                  <a:cubicBezTo>
                    <a:pt x="228" y="24"/>
                    <a:pt x="233" y="22"/>
                    <a:pt x="233" y="22"/>
                  </a:cubicBezTo>
                  <a:cubicBezTo>
                    <a:pt x="236" y="25"/>
                    <a:pt x="232" y="21"/>
                    <a:pt x="235" y="20"/>
                  </a:cubicBezTo>
                  <a:cubicBezTo>
                    <a:pt x="235" y="20"/>
                    <a:pt x="238" y="21"/>
                    <a:pt x="238" y="20"/>
                  </a:cubicBezTo>
                  <a:cubicBezTo>
                    <a:pt x="239" y="20"/>
                    <a:pt x="241" y="19"/>
                    <a:pt x="244" y="19"/>
                  </a:cubicBezTo>
                  <a:cubicBezTo>
                    <a:pt x="244" y="21"/>
                    <a:pt x="244" y="23"/>
                    <a:pt x="243" y="23"/>
                  </a:cubicBezTo>
                  <a:cubicBezTo>
                    <a:pt x="242" y="24"/>
                    <a:pt x="241" y="24"/>
                    <a:pt x="240" y="25"/>
                  </a:cubicBezTo>
                  <a:cubicBezTo>
                    <a:pt x="239" y="27"/>
                    <a:pt x="239" y="29"/>
                    <a:pt x="236" y="29"/>
                  </a:cubicBezTo>
                  <a:cubicBezTo>
                    <a:pt x="237" y="32"/>
                    <a:pt x="238" y="28"/>
                    <a:pt x="240" y="29"/>
                  </a:cubicBezTo>
                  <a:cubicBezTo>
                    <a:pt x="242" y="29"/>
                    <a:pt x="241" y="27"/>
                    <a:pt x="242" y="26"/>
                  </a:cubicBezTo>
                  <a:cubicBezTo>
                    <a:pt x="243" y="25"/>
                    <a:pt x="247" y="27"/>
                    <a:pt x="248" y="24"/>
                  </a:cubicBezTo>
                  <a:cubicBezTo>
                    <a:pt x="250" y="28"/>
                    <a:pt x="257" y="22"/>
                    <a:pt x="259" y="25"/>
                  </a:cubicBezTo>
                  <a:cubicBezTo>
                    <a:pt x="260" y="24"/>
                    <a:pt x="262" y="23"/>
                    <a:pt x="263" y="22"/>
                  </a:cubicBezTo>
                  <a:cubicBezTo>
                    <a:pt x="267" y="23"/>
                    <a:pt x="269" y="20"/>
                    <a:pt x="272" y="20"/>
                  </a:cubicBezTo>
                  <a:cubicBezTo>
                    <a:pt x="272" y="20"/>
                    <a:pt x="273" y="22"/>
                    <a:pt x="273" y="22"/>
                  </a:cubicBezTo>
                  <a:cubicBezTo>
                    <a:pt x="274" y="22"/>
                    <a:pt x="279" y="21"/>
                    <a:pt x="279" y="22"/>
                  </a:cubicBezTo>
                  <a:cubicBezTo>
                    <a:pt x="281" y="23"/>
                    <a:pt x="280" y="21"/>
                    <a:pt x="282" y="22"/>
                  </a:cubicBezTo>
                  <a:cubicBezTo>
                    <a:pt x="284" y="22"/>
                    <a:pt x="286" y="24"/>
                    <a:pt x="289" y="24"/>
                  </a:cubicBezTo>
                  <a:cubicBezTo>
                    <a:pt x="289" y="26"/>
                    <a:pt x="287" y="26"/>
                    <a:pt x="286" y="26"/>
                  </a:cubicBezTo>
                  <a:cubicBezTo>
                    <a:pt x="286" y="27"/>
                    <a:pt x="285" y="28"/>
                    <a:pt x="284" y="29"/>
                  </a:cubicBezTo>
                  <a:cubicBezTo>
                    <a:pt x="281" y="30"/>
                    <a:pt x="276" y="30"/>
                    <a:pt x="276" y="33"/>
                  </a:cubicBezTo>
                  <a:cubicBezTo>
                    <a:pt x="273" y="33"/>
                    <a:pt x="269" y="33"/>
                    <a:pt x="268" y="35"/>
                  </a:cubicBezTo>
                  <a:cubicBezTo>
                    <a:pt x="269" y="36"/>
                    <a:pt x="271" y="37"/>
                    <a:pt x="266" y="37"/>
                  </a:cubicBezTo>
                  <a:cubicBezTo>
                    <a:pt x="267" y="38"/>
                    <a:pt x="268" y="38"/>
                    <a:pt x="270" y="38"/>
                  </a:cubicBezTo>
                  <a:cubicBezTo>
                    <a:pt x="268" y="41"/>
                    <a:pt x="262" y="41"/>
                    <a:pt x="262" y="45"/>
                  </a:cubicBezTo>
                  <a:cubicBezTo>
                    <a:pt x="260" y="45"/>
                    <a:pt x="262" y="43"/>
                    <a:pt x="262" y="43"/>
                  </a:cubicBezTo>
                  <a:cubicBezTo>
                    <a:pt x="261" y="42"/>
                    <a:pt x="258" y="45"/>
                    <a:pt x="256" y="45"/>
                  </a:cubicBezTo>
                  <a:cubicBezTo>
                    <a:pt x="256" y="46"/>
                    <a:pt x="257" y="46"/>
                    <a:pt x="258" y="46"/>
                  </a:cubicBezTo>
                  <a:cubicBezTo>
                    <a:pt x="255" y="49"/>
                    <a:pt x="257" y="48"/>
                    <a:pt x="256" y="52"/>
                  </a:cubicBezTo>
                  <a:cubicBezTo>
                    <a:pt x="256" y="53"/>
                    <a:pt x="252" y="54"/>
                    <a:pt x="251" y="55"/>
                  </a:cubicBezTo>
                  <a:cubicBezTo>
                    <a:pt x="251" y="55"/>
                    <a:pt x="252" y="58"/>
                    <a:pt x="251" y="58"/>
                  </a:cubicBezTo>
                  <a:cubicBezTo>
                    <a:pt x="250" y="59"/>
                    <a:pt x="248" y="59"/>
                    <a:pt x="246" y="59"/>
                  </a:cubicBezTo>
                  <a:cubicBezTo>
                    <a:pt x="247" y="61"/>
                    <a:pt x="248" y="61"/>
                    <a:pt x="249" y="63"/>
                  </a:cubicBezTo>
                  <a:cubicBezTo>
                    <a:pt x="249" y="65"/>
                    <a:pt x="252" y="64"/>
                    <a:pt x="253" y="65"/>
                  </a:cubicBezTo>
                  <a:cubicBezTo>
                    <a:pt x="254" y="65"/>
                    <a:pt x="253" y="67"/>
                    <a:pt x="253" y="68"/>
                  </a:cubicBezTo>
                  <a:cubicBezTo>
                    <a:pt x="254" y="68"/>
                    <a:pt x="256" y="68"/>
                    <a:pt x="257" y="69"/>
                  </a:cubicBezTo>
                  <a:cubicBezTo>
                    <a:pt x="257" y="71"/>
                    <a:pt x="258" y="71"/>
                    <a:pt x="258" y="73"/>
                  </a:cubicBezTo>
                  <a:cubicBezTo>
                    <a:pt x="254" y="75"/>
                    <a:pt x="251" y="74"/>
                    <a:pt x="246" y="76"/>
                  </a:cubicBezTo>
                  <a:cubicBezTo>
                    <a:pt x="249" y="79"/>
                    <a:pt x="252" y="82"/>
                    <a:pt x="258" y="82"/>
                  </a:cubicBezTo>
                  <a:cubicBezTo>
                    <a:pt x="258" y="84"/>
                    <a:pt x="259" y="84"/>
                    <a:pt x="260" y="84"/>
                  </a:cubicBezTo>
                  <a:cubicBezTo>
                    <a:pt x="261" y="87"/>
                    <a:pt x="258" y="86"/>
                    <a:pt x="258" y="88"/>
                  </a:cubicBezTo>
                  <a:cubicBezTo>
                    <a:pt x="258" y="89"/>
                    <a:pt x="256" y="90"/>
                    <a:pt x="255" y="90"/>
                  </a:cubicBezTo>
                  <a:cubicBezTo>
                    <a:pt x="253" y="94"/>
                    <a:pt x="259" y="92"/>
                    <a:pt x="258" y="96"/>
                  </a:cubicBezTo>
                  <a:cubicBezTo>
                    <a:pt x="256" y="95"/>
                    <a:pt x="256" y="97"/>
                    <a:pt x="257" y="97"/>
                  </a:cubicBezTo>
                  <a:cubicBezTo>
                    <a:pt x="256" y="100"/>
                    <a:pt x="253" y="96"/>
                    <a:pt x="251" y="97"/>
                  </a:cubicBezTo>
                  <a:cubicBezTo>
                    <a:pt x="249" y="97"/>
                    <a:pt x="250" y="101"/>
                    <a:pt x="248" y="101"/>
                  </a:cubicBezTo>
                  <a:cubicBezTo>
                    <a:pt x="247" y="103"/>
                    <a:pt x="248" y="104"/>
                    <a:pt x="250" y="104"/>
                  </a:cubicBezTo>
                  <a:cubicBezTo>
                    <a:pt x="250" y="106"/>
                    <a:pt x="247" y="105"/>
                    <a:pt x="245" y="105"/>
                  </a:cubicBezTo>
                  <a:cubicBezTo>
                    <a:pt x="242" y="106"/>
                    <a:pt x="239" y="108"/>
                    <a:pt x="236" y="109"/>
                  </a:cubicBezTo>
                  <a:cubicBezTo>
                    <a:pt x="236" y="110"/>
                    <a:pt x="238" y="109"/>
                    <a:pt x="239" y="110"/>
                  </a:cubicBezTo>
                  <a:cubicBezTo>
                    <a:pt x="241" y="111"/>
                    <a:pt x="241" y="115"/>
                    <a:pt x="244" y="113"/>
                  </a:cubicBezTo>
                  <a:cubicBezTo>
                    <a:pt x="245" y="116"/>
                    <a:pt x="242" y="116"/>
                    <a:pt x="242" y="117"/>
                  </a:cubicBezTo>
                  <a:cubicBezTo>
                    <a:pt x="241" y="119"/>
                    <a:pt x="243" y="122"/>
                    <a:pt x="240" y="123"/>
                  </a:cubicBezTo>
                  <a:cubicBezTo>
                    <a:pt x="242" y="128"/>
                    <a:pt x="250" y="126"/>
                    <a:pt x="251" y="131"/>
                  </a:cubicBezTo>
                  <a:cubicBezTo>
                    <a:pt x="249" y="131"/>
                    <a:pt x="247" y="132"/>
                    <a:pt x="246" y="130"/>
                  </a:cubicBezTo>
                  <a:cubicBezTo>
                    <a:pt x="245" y="130"/>
                    <a:pt x="246" y="131"/>
                    <a:pt x="246" y="131"/>
                  </a:cubicBezTo>
                  <a:cubicBezTo>
                    <a:pt x="243" y="135"/>
                    <a:pt x="241" y="134"/>
                    <a:pt x="236" y="133"/>
                  </a:cubicBezTo>
                  <a:cubicBezTo>
                    <a:pt x="237" y="129"/>
                    <a:pt x="230" y="133"/>
                    <a:pt x="232" y="129"/>
                  </a:cubicBezTo>
                  <a:cubicBezTo>
                    <a:pt x="229" y="128"/>
                    <a:pt x="229" y="131"/>
                    <a:pt x="225" y="130"/>
                  </a:cubicBezTo>
                  <a:cubicBezTo>
                    <a:pt x="226" y="131"/>
                    <a:pt x="226" y="132"/>
                    <a:pt x="224" y="132"/>
                  </a:cubicBezTo>
                  <a:cubicBezTo>
                    <a:pt x="224" y="134"/>
                    <a:pt x="231" y="134"/>
                    <a:pt x="225" y="135"/>
                  </a:cubicBezTo>
                  <a:cubicBezTo>
                    <a:pt x="226" y="137"/>
                    <a:pt x="229" y="136"/>
                    <a:pt x="231" y="136"/>
                  </a:cubicBezTo>
                  <a:cubicBezTo>
                    <a:pt x="234" y="136"/>
                    <a:pt x="237" y="138"/>
                    <a:pt x="240" y="137"/>
                  </a:cubicBezTo>
                  <a:cubicBezTo>
                    <a:pt x="238" y="141"/>
                    <a:pt x="235" y="144"/>
                    <a:pt x="232" y="146"/>
                  </a:cubicBezTo>
                  <a:cubicBezTo>
                    <a:pt x="229" y="146"/>
                    <a:pt x="227" y="147"/>
                    <a:pt x="225" y="148"/>
                  </a:cubicBezTo>
                  <a:cubicBezTo>
                    <a:pt x="225" y="148"/>
                    <a:pt x="223" y="147"/>
                    <a:pt x="223" y="148"/>
                  </a:cubicBezTo>
                  <a:cubicBezTo>
                    <a:pt x="222" y="149"/>
                    <a:pt x="222" y="148"/>
                    <a:pt x="220" y="148"/>
                  </a:cubicBezTo>
                  <a:cubicBezTo>
                    <a:pt x="217" y="148"/>
                    <a:pt x="214" y="150"/>
                    <a:pt x="210" y="150"/>
                  </a:cubicBezTo>
                  <a:cubicBezTo>
                    <a:pt x="208" y="150"/>
                    <a:pt x="210" y="151"/>
                    <a:pt x="210" y="151"/>
                  </a:cubicBezTo>
                  <a:cubicBezTo>
                    <a:pt x="208" y="154"/>
                    <a:pt x="208" y="152"/>
                    <a:pt x="204" y="152"/>
                  </a:cubicBezTo>
                  <a:cubicBezTo>
                    <a:pt x="204" y="153"/>
                    <a:pt x="205" y="153"/>
                    <a:pt x="206" y="154"/>
                  </a:cubicBezTo>
                  <a:cubicBezTo>
                    <a:pt x="206" y="155"/>
                    <a:pt x="198" y="156"/>
                    <a:pt x="199" y="152"/>
                  </a:cubicBezTo>
                  <a:cubicBezTo>
                    <a:pt x="198" y="153"/>
                    <a:pt x="195" y="153"/>
                    <a:pt x="195" y="154"/>
                  </a:cubicBezTo>
                  <a:cubicBezTo>
                    <a:pt x="194" y="155"/>
                    <a:pt x="195" y="157"/>
                    <a:pt x="195" y="158"/>
                  </a:cubicBezTo>
                  <a:cubicBezTo>
                    <a:pt x="195" y="158"/>
                    <a:pt x="191" y="157"/>
                    <a:pt x="191" y="158"/>
                  </a:cubicBezTo>
                  <a:cubicBezTo>
                    <a:pt x="191" y="159"/>
                    <a:pt x="193" y="160"/>
                    <a:pt x="192" y="162"/>
                  </a:cubicBezTo>
                  <a:cubicBezTo>
                    <a:pt x="191" y="163"/>
                    <a:pt x="190" y="162"/>
                    <a:pt x="189" y="162"/>
                  </a:cubicBezTo>
                  <a:cubicBezTo>
                    <a:pt x="189" y="163"/>
                    <a:pt x="189" y="164"/>
                    <a:pt x="189" y="165"/>
                  </a:cubicBezTo>
                  <a:cubicBezTo>
                    <a:pt x="188" y="165"/>
                    <a:pt x="187" y="165"/>
                    <a:pt x="186" y="165"/>
                  </a:cubicBezTo>
                  <a:cubicBezTo>
                    <a:pt x="185" y="166"/>
                    <a:pt x="186" y="167"/>
                    <a:pt x="185" y="168"/>
                  </a:cubicBezTo>
                  <a:cubicBezTo>
                    <a:pt x="183" y="168"/>
                    <a:pt x="178" y="167"/>
                    <a:pt x="179" y="171"/>
                  </a:cubicBezTo>
                  <a:cubicBezTo>
                    <a:pt x="174" y="172"/>
                    <a:pt x="169" y="173"/>
                    <a:pt x="163" y="172"/>
                  </a:cubicBezTo>
                  <a:cubicBezTo>
                    <a:pt x="160" y="174"/>
                    <a:pt x="159" y="180"/>
                    <a:pt x="156" y="177"/>
                  </a:cubicBezTo>
                  <a:cubicBezTo>
                    <a:pt x="156" y="178"/>
                    <a:pt x="157" y="179"/>
                    <a:pt x="157" y="181"/>
                  </a:cubicBezTo>
                  <a:cubicBezTo>
                    <a:pt x="157" y="181"/>
                    <a:pt x="155" y="180"/>
                    <a:pt x="155" y="181"/>
                  </a:cubicBezTo>
                  <a:cubicBezTo>
                    <a:pt x="154" y="181"/>
                    <a:pt x="156" y="182"/>
                    <a:pt x="156" y="183"/>
                  </a:cubicBezTo>
                  <a:cubicBezTo>
                    <a:pt x="156" y="183"/>
                    <a:pt x="155" y="183"/>
                    <a:pt x="155" y="184"/>
                  </a:cubicBezTo>
                  <a:cubicBezTo>
                    <a:pt x="154" y="185"/>
                    <a:pt x="151" y="188"/>
                    <a:pt x="153" y="189"/>
                  </a:cubicBezTo>
                  <a:cubicBezTo>
                    <a:pt x="154" y="190"/>
                    <a:pt x="152" y="189"/>
                    <a:pt x="151" y="190"/>
                  </a:cubicBezTo>
                  <a:cubicBezTo>
                    <a:pt x="150" y="190"/>
                    <a:pt x="149" y="192"/>
                    <a:pt x="149" y="192"/>
                  </a:cubicBezTo>
                  <a:cubicBezTo>
                    <a:pt x="148" y="193"/>
                    <a:pt x="149" y="194"/>
                    <a:pt x="149" y="195"/>
                  </a:cubicBezTo>
                  <a:cubicBezTo>
                    <a:pt x="147" y="196"/>
                    <a:pt x="148" y="197"/>
                    <a:pt x="147" y="199"/>
                  </a:cubicBezTo>
                  <a:cubicBezTo>
                    <a:pt x="147" y="200"/>
                    <a:pt x="145" y="199"/>
                    <a:pt x="145" y="199"/>
                  </a:cubicBezTo>
                  <a:cubicBezTo>
                    <a:pt x="145" y="200"/>
                    <a:pt x="146" y="201"/>
                    <a:pt x="146" y="202"/>
                  </a:cubicBezTo>
                  <a:cubicBezTo>
                    <a:pt x="147" y="204"/>
                    <a:pt x="145" y="204"/>
                    <a:pt x="145" y="205"/>
                  </a:cubicBezTo>
                  <a:cubicBezTo>
                    <a:pt x="145" y="206"/>
                    <a:pt x="146" y="208"/>
                    <a:pt x="146" y="208"/>
                  </a:cubicBezTo>
                  <a:cubicBezTo>
                    <a:pt x="145" y="212"/>
                    <a:pt x="143" y="213"/>
                    <a:pt x="139" y="216"/>
                  </a:cubicBezTo>
                  <a:cubicBezTo>
                    <a:pt x="135" y="215"/>
                    <a:pt x="133" y="213"/>
                    <a:pt x="131" y="211"/>
                  </a:cubicBezTo>
                  <a:cubicBezTo>
                    <a:pt x="127" y="215"/>
                    <a:pt x="121" y="209"/>
                    <a:pt x="122" y="209"/>
                  </a:cubicBezTo>
                  <a:cubicBezTo>
                    <a:pt x="121" y="208"/>
                    <a:pt x="120" y="211"/>
                    <a:pt x="120" y="211"/>
                  </a:cubicBezTo>
                  <a:cubicBezTo>
                    <a:pt x="119" y="210"/>
                    <a:pt x="119" y="209"/>
                    <a:pt x="118" y="208"/>
                  </a:cubicBezTo>
                  <a:cubicBezTo>
                    <a:pt x="117" y="206"/>
                    <a:pt x="114" y="206"/>
                    <a:pt x="114" y="203"/>
                  </a:cubicBezTo>
                  <a:cubicBezTo>
                    <a:pt x="113" y="201"/>
                    <a:pt x="111" y="201"/>
                    <a:pt x="110" y="199"/>
                  </a:cubicBezTo>
                  <a:cubicBezTo>
                    <a:pt x="110" y="198"/>
                    <a:pt x="111" y="199"/>
                    <a:pt x="112" y="198"/>
                  </a:cubicBezTo>
                  <a:cubicBezTo>
                    <a:pt x="112" y="195"/>
                    <a:pt x="109" y="196"/>
                    <a:pt x="107" y="195"/>
                  </a:cubicBezTo>
                  <a:cubicBezTo>
                    <a:pt x="106" y="194"/>
                    <a:pt x="107" y="192"/>
                    <a:pt x="105" y="191"/>
                  </a:cubicBezTo>
                  <a:cubicBezTo>
                    <a:pt x="103" y="194"/>
                    <a:pt x="105" y="189"/>
                    <a:pt x="105" y="190"/>
                  </a:cubicBezTo>
                  <a:cubicBezTo>
                    <a:pt x="105" y="188"/>
                    <a:pt x="103" y="190"/>
                    <a:pt x="103" y="189"/>
                  </a:cubicBezTo>
                  <a:cubicBezTo>
                    <a:pt x="102" y="188"/>
                    <a:pt x="104" y="185"/>
                    <a:pt x="102" y="185"/>
                  </a:cubicBezTo>
                  <a:cubicBezTo>
                    <a:pt x="99" y="185"/>
                    <a:pt x="101" y="180"/>
                    <a:pt x="99" y="183"/>
                  </a:cubicBezTo>
                  <a:cubicBezTo>
                    <a:pt x="98" y="182"/>
                    <a:pt x="98" y="180"/>
                    <a:pt x="96" y="181"/>
                  </a:cubicBezTo>
                  <a:cubicBezTo>
                    <a:pt x="96" y="179"/>
                    <a:pt x="98" y="179"/>
                    <a:pt x="98" y="177"/>
                  </a:cubicBezTo>
                  <a:cubicBezTo>
                    <a:pt x="98" y="175"/>
                    <a:pt x="95" y="176"/>
                    <a:pt x="93" y="176"/>
                  </a:cubicBezTo>
                  <a:cubicBezTo>
                    <a:pt x="92" y="171"/>
                    <a:pt x="93" y="169"/>
                    <a:pt x="94" y="165"/>
                  </a:cubicBezTo>
                  <a:cubicBezTo>
                    <a:pt x="92" y="164"/>
                    <a:pt x="97" y="162"/>
                    <a:pt x="92" y="162"/>
                  </a:cubicBezTo>
                  <a:cubicBezTo>
                    <a:pt x="92" y="160"/>
                    <a:pt x="94" y="161"/>
                    <a:pt x="94" y="161"/>
                  </a:cubicBezTo>
                  <a:cubicBezTo>
                    <a:pt x="95" y="160"/>
                    <a:pt x="94" y="158"/>
                    <a:pt x="94" y="158"/>
                  </a:cubicBezTo>
                  <a:cubicBezTo>
                    <a:pt x="95" y="158"/>
                    <a:pt x="96" y="160"/>
                    <a:pt x="97" y="159"/>
                  </a:cubicBezTo>
                  <a:cubicBezTo>
                    <a:pt x="97" y="157"/>
                    <a:pt x="97" y="155"/>
                    <a:pt x="97" y="152"/>
                  </a:cubicBezTo>
                  <a:cubicBezTo>
                    <a:pt x="99" y="152"/>
                    <a:pt x="100" y="151"/>
                    <a:pt x="100" y="150"/>
                  </a:cubicBezTo>
                  <a:cubicBezTo>
                    <a:pt x="101" y="150"/>
                    <a:pt x="101" y="151"/>
                    <a:pt x="102" y="152"/>
                  </a:cubicBezTo>
                  <a:cubicBezTo>
                    <a:pt x="103" y="152"/>
                    <a:pt x="103" y="150"/>
                    <a:pt x="105" y="150"/>
                  </a:cubicBezTo>
                  <a:cubicBezTo>
                    <a:pt x="106" y="149"/>
                    <a:pt x="104" y="148"/>
                    <a:pt x="104" y="148"/>
                  </a:cubicBezTo>
                  <a:cubicBezTo>
                    <a:pt x="104" y="146"/>
                    <a:pt x="107" y="146"/>
                    <a:pt x="107" y="145"/>
                  </a:cubicBezTo>
                  <a:cubicBezTo>
                    <a:pt x="108" y="143"/>
                    <a:pt x="104" y="142"/>
                    <a:pt x="106" y="139"/>
                  </a:cubicBezTo>
                  <a:cubicBezTo>
                    <a:pt x="101" y="142"/>
                    <a:pt x="108" y="137"/>
                    <a:pt x="100" y="138"/>
                  </a:cubicBezTo>
                  <a:cubicBezTo>
                    <a:pt x="100" y="134"/>
                    <a:pt x="104" y="135"/>
                    <a:pt x="107" y="135"/>
                  </a:cubicBezTo>
                  <a:cubicBezTo>
                    <a:pt x="107" y="133"/>
                    <a:pt x="105" y="134"/>
                    <a:pt x="105" y="132"/>
                  </a:cubicBezTo>
                  <a:cubicBezTo>
                    <a:pt x="105" y="131"/>
                    <a:pt x="103" y="132"/>
                    <a:pt x="103" y="131"/>
                  </a:cubicBezTo>
                  <a:cubicBezTo>
                    <a:pt x="102" y="131"/>
                    <a:pt x="103" y="129"/>
                    <a:pt x="103" y="129"/>
                  </a:cubicBezTo>
                  <a:cubicBezTo>
                    <a:pt x="102" y="128"/>
                    <a:pt x="100" y="126"/>
                    <a:pt x="99" y="126"/>
                  </a:cubicBezTo>
                  <a:cubicBezTo>
                    <a:pt x="98" y="126"/>
                    <a:pt x="97" y="123"/>
                    <a:pt x="96" y="122"/>
                  </a:cubicBezTo>
                  <a:cubicBezTo>
                    <a:pt x="94" y="123"/>
                    <a:pt x="93" y="125"/>
                    <a:pt x="92" y="122"/>
                  </a:cubicBezTo>
                  <a:cubicBezTo>
                    <a:pt x="91" y="122"/>
                    <a:pt x="91" y="124"/>
                    <a:pt x="91" y="125"/>
                  </a:cubicBezTo>
                  <a:cubicBezTo>
                    <a:pt x="89" y="125"/>
                    <a:pt x="87" y="125"/>
                    <a:pt x="85" y="125"/>
                  </a:cubicBezTo>
                  <a:cubicBezTo>
                    <a:pt x="81" y="120"/>
                    <a:pt x="84" y="117"/>
                    <a:pt x="85" y="111"/>
                  </a:cubicBezTo>
                  <a:cubicBezTo>
                    <a:pt x="84" y="110"/>
                    <a:pt x="84" y="109"/>
                    <a:pt x="84" y="108"/>
                  </a:cubicBezTo>
                  <a:cubicBezTo>
                    <a:pt x="83" y="108"/>
                    <a:pt x="83" y="109"/>
                    <a:pt x="83" y="110"/>
                  </a:cubicBezTo>
                  <a:cubicBezTo>
                    <a:pt x="80" y="110"/>
                    <a:pt x="84" y="103"/>
                    <a:pt x="79" y="105"/>
                  </a:cubicBezTo>
                  <a:cubicBezTo>
                    <a:pt x="81" y="103"/>
                    <a:pt x="81" y="102"/>
                    <a:pt x="79" y="101"/>
                  </a:cubicBezTo>
                  <a:cubicBezTo>
                    <a:pt x="79" y="99"/>
                    <a:pt x="77" y="100"/>
                    <a:pt x="76" y="99"/>
                  </a:cubicBezTo>
                  <a:cubicBezTo>
                    <a:pt x="75" y="97"/>
                    <a:pt x="75" y="95"/>
                    <a:pt x="74" y="93"/>
                  </a:cubicBezTo>
                  <a:cubicBezTo>
                    <a:pt x="74" y="92"/>
                    <a:pt x="71" y="92"/>
                    <a:pt x="72" y="89"/>
                  </a:cubicBezTo>
                  <a:cubicBezTo>
                    <a:pt x="70" y="90"/>
                    <a:pt x="69" y="88"/>
                    <a:pt x="69" y="88"/>
                  </a:cubicBezTo>
                  <a:cubicBezTo>
                    <a:pt x="68" y="87"/>
                    <a:pt x="66" y="88"/>
                    <a:pt x="66" y="88"/>
                  </a:cubicBezTo>
                  <a:cubicBezTo>
                    <a:pt x="65" y="86"/>
                    <a:pt x="56" y="87"/>
                    <a:pt x="53" y="83"/>
                  </a:cubicBezTo>
                  <a:cubicBezTo>
                    <a:pt x="49" y="85"/>
                    <a:pt x="39" y="80"/>
                    <a:pt x="37" y="83"/>
                  </a:cubicBezTo>
                  <a:cubicBezTo>
                    <a:pt x="35" y="85"/>
                    <a:pt x="35" y="83"/>
                    <a:pt x="33" y="83"/>
                  </a:cubicBezTo>
                  <a:cubicBezTo>
                    <a:pt x="30" y="83"/>
                    <a:pt x="28" y="85"/>
                    <a:pt x="25" y="85"/>
                  </a:cubicBezTo>
                  <a:cubicBezTo>
                    <a:pt x="25" y="85"/>
                    <a:pt x="24" y="84"/>
                    <a:pt x="24" y="84"/>
                  </a:cubicBezTo>
                  <a:cubicBezTo>
                    <a:pt x="23" y="84"/>
                    <a:pt x="21" y="84"/>
                    <a:pt x="20" y="84"/>
                  </a:cubicBezTo>
                  <a:cubicBezTo>
                    <a:pt x="20" y="82"/>
                    <a:pt x="19" y="81"/>
                    <a:pt x="18" y="81"/>
                  </a:cubicBezTo>
                  <a:cubicBezTo>
                    <a:pt x="18" y="79"/>
                    <a:pt x="21" y="80"/>
                    <a:pt x="21" y="79"/>
                  </a:cubicBezTo>
                  <a:cubicBezTo>
                    <a:pt x="22" y="79"/>
                    <a:pt x="18" y="76"/>
                    <a:pt x="24" y="77"/>
                  </a:cubicBezTo>
                  <a:cubicBezTo>
                    <a:pt x="22" y="74"/>
                    <a:pt x="13" y="78"/>
                    <a:pt x="11" y="75"/>
                  </a:cubicBezTo>
                  <a:cubicBezTo>
                    <a:pt x="13" y="69"/>
                    <a:pt x="21" y="75"/>
                    <a:pt x="25" y="70"/>
                  </a:cubicBezTo>
                  <a:cubicBezTo>
                    <a:pt x="23" y="67"/>
                    <a:pt x="15" y="69"/>
                    <a:pt x="12" y="70"/>
                  </a:cubicBezTo>
                  <a:cubicBezTo>
                    <a:pt x="11" y="68"/>
                    <a:pt x="12" y="68"/>
                    <a:pt x="12" y="66"/>
                  </a:cubicBezTo>
                  <a:cubicBezTo>
                    <a:pt x="11" y="66"/>
                    <a:pt x="11" y="67"/>
                    <a:pt x="11" y="68"/>
                  </a:cubicBezTo>
                  <a:cubicBezTo>
                    <a:pt x="10" y="68"/>
                    <a:pt x="10" y="66"/>
                    <a:pt x="10" y="65"/>
                  </a:cubicBezTo>
                  <a:cubicBezTo>
                    <a:pt x="5" y="66"/>
                    <a:pt x="3" y="64"/>
                    <a:pt x="0" y="63"/>
                  </a:cubicBezTo>
                  <a:cubicBezTo>
                    <a:pt x="3" y="55"/>
                    <a:pt x="12" y="57"/>
                    <a:pt x="18" y="56"/>
                  </a:cubicBezTo>
                  <a:cubicBezTo>
                    <a:pt x="20" y="55"/>
                    <a:pt x="19" y="56"/>
                    <a:pt x="20" y="55"/>
                  </a:cubicBezTo>
                  <a:cubicBezTo>
                    <a:pt x="20" y="55"/>
                    <a:pt x="22" y="53"/>
                    <a:pt x="21" y="53"/>
                  </a:cubicBezTo>
                  <a:cubicBezTo>
                    <a:pt x="25" y="52"/>
                    <a:pt x="29" y="53"/>
                    <a:pt x="31" y="52"/>
                  </a:cubicBezTo>
                  <a:cubicBezTo>
                    <a:pt x="32" y="52"/>
                    <a:pt x="31" y="51"/>
                    <a:pt x="32" y="50"/>
                  </a:cubicBezTo>
                  <a:cubicBezTo>
                    <a:pt x="33" y="49"/>
                    <a:pt x="35" y="49"/>
                    <a:pt x="36" y="49"/>
                  </a:cubicBezTo>
                  <a:cubicBezTo>
                    <a:pt x="37" y="48"/>
                    <a:pt x="37" y="47"/>
                    <a:pt x="39" y="45"/>
                  </a:cubicBezTo>
                  <a:cubicBezTo>
                    <a:pt x="41" y="41"/>
                    <a:pt x="35" y="44"/>
                    <a:pt x="37" y="40"/>
                  </a:cubicBezTo>
                  <a:cubicBezTo>
                    <a:pt x="34" y="39"/>
                    <a:pt x="35" y="43"/>
                    <a:pt x="34" y="43"/>
                  </a:cubicBezTo>
                  <a:cubicBezTo>
                    <a:pt x="34" y="43"/>
                    <a:pt x="28" y="40"/>
                    <a:pt x="25" y="42"/>
                  </a:cubicBezTo>
                  <a:cubicBezTo>
                    <a:pt x="24" y="39"/>
                    <a:pt x="28" y="40"/>
                    <a:pt x="29" y="39"/>
                  </a:cubicBezTo>
                  <a:cubicBezTo>
                    <a:pt x="29" y="39"/>
                    <a:pt x="28" y="38"/>
                    <a:pt x="29" y="38"/>
                  </a:cubicBezTo>
                  <a:cubicBezTo>
                    <a:pt x="29" y="38"/>
                    <a:pt x="31" y="39"/>
                    <a:pt x="31" y="38"/>
                  </a:cubicBezTo>
                  <a:cubicBezTo>
                    <a:pt x="31" y="38"/>
                    <a:pt x="32" y="36"/>
                    <a:pt x="32" y="36"/>
                  </a:cubicBezTo>
                  <a:cubicBezTo>
                    <a:pt x="33" y="35"/>
                    <a:pt x="33" y="37"/>
                    <a:pt x="33" y="37"/>
                  </a:cubicBezTo>
                  <a:cubicBezTo>
                    <a:pt x="34" y="37"/>
                    <a:pt x="37" y="36"/>
                    <a:pt x="37" y="33"/>
                  </a:cubicBezTo>
                  <a:cubicBezTo>
                    <a:pt x="39" y="33"/>
                    <a:pt x="39" y="35"/>
                    <a:pt x="41" y="35"/>
                  </a:cubicBezTo>
                  <a:cubicBezTo>
                    <a:pt x="43" y="35"/>
                    <a:pt x="42" y="33"/>
                    <a:pt x="41" y="33"/>
                  </a:cubicBezTo>
                  <a:cubicBezTo>
                    <a:pt x="42" y="32"/>
                    <a:pt x="44" y="32"/>
                    <a:pt x="44" y="30"/>
                  </a:cubicBezTo>
                  <a:cubicBezTo>
                    <a:pt x="47" y="30"/>
                    <a:pt x="49" y="30"/>
                    <a:pt x="52" y="30"/>
                  </a:cubicBezTo>
                  <a:cubicBezTo>
                    <a:pt x="55" y="30"/>
                    <a:pt x="53" y="25"/>
                    <a:pt x="53" y="23"/>
                  </a:cubicBezTo>
                  <a:cubicBezTo>
                    <a:pt x="57" y="24"/>
                    <a:pt x="61" y="25"/>
                    <a:pt x="65" y="23"/>
                  </a:cubicBezTo>
                  <a:cubicBezTo>
                    <a:pt x="65" y="22"/>
                    <a:pt x="64" y="22"/>
                    <a:pt x="63" y="22"/>
                  </a:cubicBezTo>
                  <a:cubicBezTo>
                    <a:pt x="64" y="20"/>
                    <a:pt x="68" y="21"/>
                    <a:pt x="70" y="19"/>
                  </a:cubicBezTo>
                  <a:cubicBezTo>
                    <a:pt x="73" y="17"/>
                    <a:pt x="82" y="19"/>
                    <a:pt x="89" y="18"/>
                  </a:cubicBezTo>
                  <a:cubicBezTo>
                    <a:pt x="90" y="18"/>
                    <a:pt x="91" y="17"/>
                    <a:pt x="92" y="17"/>
                  </a:cubicBezTo>
                  <a:cubicBezTo>
                    <a:pt x="96" y="17"/>
                    <a:pt x="98" y="18"/>
                    <a:pt x="100" y="17"/>
                  </a:cubicBezTo>
                  <a:cubicBezTo>
                    <a:pt x="100" y="18"/>
                    <a:pt x="101" y="21"/>
                    <a:pt x="102" y="20"/>
                  </a:cubicBezTo>
                  <a:cubicBezTo>
                    <a:pt x="103" y="18"/>
                    <a:pt x="102" y="20"/>
                    <a:pt x="105" y="23"/>
                  </a:cubicBezTo>
                  <a:cubicBezTo>
                    <a:pt x="107" y="22"/>
                    <a:pt x="103" y="19"/>
                    <a:pt x="109" y="20"/>
                  </a:cubicBezTo>
                  <a:cubicBezTo>
                    <a:pt x="107" y="18"/>
                    <a:pt x="110" y="16"/>
                    <a:pt x="105" y="16"/>
                  </a:cubicBezTo>
                  <a:cubicBezTo>
                    <a:pt x="106" y="13"/>
                    <a:pt x="114" y="10"/>
                    <a:pt x="114" y="15"/>
                  </a:cubicBezTo>
                  <a:cubicBezTo>
                    <a:pt x="118" y="15"/>
                    <a:pt x="118" y="13"/>
                    <a:pt x="120" y="15"/>
                  </a:cubicBezTo>
                  <a:cubicBezTo>
                    <a:pt x="122" y="15"/>
                    <a:pt x="123" y="16"/>
                    <a:pt x="124" y="17"/>
                  </a:cubicBezTo>
                  <a:cubicBezTo>
                    <a:pt x="125" y="18"/>
                    <a:pt x="129" y="18"/>
                    <a:pt x="133" y="19"/>
                  </a:cubicBezTo>
                  <a:cubicBezTo>
                    <a:pt x="133" y="18"/>
                    <a:pt x="132" y="18"/>
                    <a:pt x="131" y="18"/>
                  </a:cubicBezTo>
                  <a:cubicBezTo>
                    <a:pt x="131" y="17"/>
                    <a:pt x="132" y="16"/>
                    <a:pt x="134" y="16"/>
                  </a:cubicBezTo>
                  <a:cubicBezTo>
                    <a:pt x="132" y="13"/>
                    <a:pt x="128" y="13"/>
                    <a:pt x="124" y="12"/>
                  </a:cubicBezTo>
                  <a:cubicBezTo>
                    <a:pt x="124" y="9"/>
                    <a:pt x="129" y="10"/>
                    <a:pt x="132" y="10"/>
                  </a:cubicBezTo>
                  <a:cubicBezTo>
                    <a:pt x="133" y="7"/>
                    <a:pt x="130" y="8"/>
                    <a:pt x="129" y="8"/>
                  </a:cubicBezTo>
                  <a:cubicBezTo>
                    <a:pt x="131" y="3"/>
                    <a:pt x="136" y="7"/>
                    <a:pt x="139" y="8"/>
                  </a:cubicBezTo>
                  <a:cubicBezTo>
                    <a:pt x="141" y="8"/>
                    <a:pt x="142" y="6"/>
                    <a:pt x="144" y="6"/>
                  </a:cubicBezTo>
                  <a:cubicBezTo>
                    <a:pt x="150" y="7"/>
                    <a:pt x="154" y="9"/>
                    <a:pt x="158" y="6"/>
                  </a:cubicBezTo>
                  <a:cubicBezTo>
                    <a:pt x="160" y="5"/>
                    <a:pt x="162" y="6"/>
                    <a:pt x="165" y="5"/>
                  </a:cubicBezTo>
                  <a:cubicBezTo>
                    <a:pt x="166" y="5"/>
                    <a:pt x="166" y="3"/>
                    <a:pt x="166" y="2"/>
                  </a:cubicBezTo>
                  <a:cubicBezTo>
                    <a:pt x="168" y="1"/>
                    <a:pt x="170" y="2"/>
                    <a:pt x="172" y="2"/>
                  </a:cubicBezTo>
                  <a:cubicBezTo>
                    <a:pt x="174" y="1"/>
                    <a:pt x="174" y="0"/>
                    <a:pt x="176" y="0"/>
                  </a:cubicBezTo>
                  <a:cubicBezTo>
                    <a:pt x="178" y="0"/>
                    <a:pt x="181" y="2"/>
                    <a:pt x="186" y="2"/>
                  </a:cubicBezTo>
                  <a:cubicBezTo>
                    <a:pt x="190" y="1"/>
                    <a:pt x="197" y="0"/>
                    <a:pt x="204" y="0"/>
                  </a:cubicBezTo>
                  <a:cubicBezTo>
                    <a:pt x="206" y="1"/>
                    <a:pt x="206" y="1"/>
                    <a:pt x="207" y="2"/>
                  </a:cubicBezTo>
                  <a:cubicBezTo>
                    <a:pt x="214" y="3"/>
                    <a:pt x="220" y="1"/>
                    <a:pt x="220" y="6"/>
                  </a:cubicBezTo>
                  <a:cubicBezTo>
                    <a:pt x="224" y="7"/>
                    <a:pt x="223" y="5"/>
                    <a:pt x="226" y="5"/>
                  </a:cubicBezTo>
                  <a:cubicBezTo>
                    <a:pt x="226" y="9"/>
                    <a:pt x="231" y="8"/>
                    <a:pt x="232" y="10"/>
                  </a:cubicBezTo>
                  <a:cubicBezTo>
                    <a:pt x="236" y="11"/>
                    <a:pt x="235" y="8"/>
                    <a:pt x="238" y="9"/>
                  </a:cubicBezTo>
                  <a:cubicBezTo>
                    <a:pt x="237" y="13"/>
                    <a:pt x="243" y="10"/>
                    <a:pt x="245" y="11"/>
                  </a:cubicBezTo>
                  <a:cubicBezTo>
                    <a:pt x="243" y="13"/>
                    <a:pt x="243" y="12"/>
                    <a:pt x="244" y="16"/>
                  </a:cubicBezTo>
                  <a:cubicBezTo>
                    <a:pt x="243" y="14"/>
                    <a:pt x="242" y="15"/>
                    <a:pt x="242" y="17"/>
                  </a:cubicBezTo>
                  <a:cubicBezTo>
                    <a:pt x="229" y="18"/>
                    <a:pt x="214" y="18"/>
                    <a:pt x="205" y="19"/>
                  </a:cubicBezTo>
                  <a:cubicBezTo>
                    <a:pt x="204" y="19"/>
                    <a:pt x="204" y="20"/>
                    <a:pt x="204" y="20"/>
                  </a:cubicBezTo>
                  <a:cubicBezTo>
                    <a:pt x="203" y="20"/>
                    <a:pt x="203" y="19"/>
                    <a:pt x="204" y="19"/>
                  </a:cubicBezTo>
                  <a:cubicBezTo>
                    <a:pt x="204" y="19"/>
                    <a:pt x="202" y="18"/>
                    <a:pt x="202" y="18"/>
                  </a:cubicBezTo>
                  <a:cubicBezTo>
                    <a:pt x="201" y="18"/>
                    <a:pt x="202" y="20"/>
                    <a:pt x="202" y="20"/>
                  </a:cubicBezTo>
                  <a:cubicBezTo>
                    <a:pt x="199" y="21"/>
                    <a:pt x="197" y="20"/>
                    <a:pt x="19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9" name="Freeform 83"/>
            <p:cNvSpPr/>
            <p:nvPr/>
          </p:nvSpPr>
          <p:spPr bwMode="auto">
            <a:xfrm>
              <a:off x="2733676" y="1141413"/>
              <a:ext cx="536575" cy="288925"/>
            </a:xfrm>
            <a:custGeom>
              <a:avLst/>
              <a:gdLst>
                <a:gd name="T0" fmla="*/ 314 w 143"/>
                <a:gd name="T1" fmla="*/ 17 h 77"/>
                <a:gd name="T2" fmla="*/ 333 w 143"/>
                <a:gd name="T3" fmla="*/ 28 h 77"/>
                <a:gd name="T4" fmla="*/ 326 w 143"/>
                <a:gd name="T5" fmla="*/ 33 h 77"/>
                <a:gd name="T6" fmla="*/ 312 w 143"/>
                <a:gd name="T7" fmla="*/ 40 h 77"/>
                <a:gd name="T8" fmla="*/ 272 w 143"/>
                <a:gd name="T9" fmla="*/ 47 h 77"/>
                <a:gd name="T10" fmla="*/ 288 w 143"/>
                <a:gd name="T11" fmla="*/ 54 h 77"/>
                <a:gd name="T12" fmla="*/ 255 w 143"/>
                <a:gd name="T13" fmla="*/ 69 h 77"/>
                <a:gd name="T14" fmla="*/ 246 w 143"/>
                <a:gd name="T15" fmla="*/ 73 h 77"/>
                <a:gd name="T16" fmla="*/ 229 w 143"/>
                <a:gd name="T17" fmla="*/ 80 h 77"/>
                <a:gd name="T18" fmla="*/ 201 w 143"/>
                <a:gd name="T19" fmla="*/ 92 h 77"/>
                <a:gd name="T20" fmla="*/ 191 w 143"/>
                <a:gd name="T21" fmla="*/ 102 h 77"/>
                <a:gd name="T22" fmla="*/ 173 w 143"/>
                <a:gd name="T23" fmla="*/ 104 h 77"/>
                <a:gd name="T24" fmla="*/ 184 w 143"/>
                <a:gd name="T25" fmla="*/ 121 h 77"/>
                <a:gd name="T26" fmla="*/ 163 w 143"/>
                <a:gd name="T27" fmla="*/ 135 h 77"/>
                <a:gd name="T28" fmla="*/ 151 w 143"/>
                <a:gd name="T29" fmla="*/ 142 h 77"/>
                <a:gd name="T30" fmla="*/ 125 w 143"/>
                <a:gd name="T31" fmla="*/ 158 h 77"/>
                <a:gd name="T32" fmla="*/ 132 w 143"/>
                <a:gd name="T33" fmla="*/ 173 h 77"/>
                <a:gd name="T34" fmla="*/ 111 w 143"/>
                <a:gd name="T35" fmla="*/ 180 h 77"/>
                <a:gd name="T36" fmla="*/ 69 w 143"/>
                <a:gd name="T37" fmla="*/ 170 h 77"/>
                <a:gd name="T38" fmla="*/ 57 w 143"/>
                <a:gd name="T39" fmla="*/ 173 h 77"/>
                <a:gd name="T40" fmla="*/ 35 w 143"/>
                <a:gd name="T41" fmla="*/ 158 h 77"/>
                <a:gd name="T42" fmla="*/ 57 w 143"/>
                <a:gd name="T43" fmla="*/ 142 h 77"/>
                <a:gd name="T44" fmla="*/ 78 w 143"/>
                <a:gd name="T45" fmla="*/ 142 h 77"/>
                <a:gd name="T46" fmla="*/ 38 w 143"/>
                <a:gd name="T47" fmla="*/ 135 h 77"/>
                <a:gd name="T48" fmla="*/ 61 w 143"/>
                <a:gd name="T49" fmla="*/ 118 h 77"/>
                <a:gd name="T50" fmla="*/ 80 w 143"/>
                <a:gd name="T51" fmla="*/ 118 h 77"/>
                <a:gd name="T52" fmla="*/ 80 w 143"/>
                <a:gd name="T53" fmla="*/ 106 h 77"/>
                <a:gd name="T54" fmla="*/ 76 w 143"/>
                <a:gd name="T55" fmla="*/ 92 h 77"/>
                <a:gd name="T56" fmla="*/ 61 w 143"/>
                <a:gd name="T57" fmla="*/ 87 h 77"/>
                <a:gd name="T58" fmla="*/ 92 w 143"/>
                <a:gd name="T59" fmla="*/ 85 h 77"/>
                <a:gd name="T60" fmla="*/ 104 w 143"/>
                <a:gd name="T61" fmla="*/ 78 h 77"/>
                <a:gd name="T62" fmla="*/ 125 w 143"/>
                <a:gd name="T63" fmla="*/ 61 h 77"/>
                <a:gd name="T64" fmla="*/ 78 w 143"/>
                <a:gd name="T65" fmla="*/ 71 h 77"/>
                <a:gd name="T66" fmla="*/ 45 w 143"/>
                <a:gd name="T67" fmla="*/ 61 h 77"/>
                <a:gd name="T68" fmla="*/ 12 w 143"/>
                <a:gd name="T69" fmla="*/ 54 h 77"/>
                <a:gd name="T70" fmla="*/ 5 w 143"/>
                <a:gd name="T71" fmla="*/ 38 h 77"/>
                <a:gd name="T72" fmla="*/ 61 w 143"/>
                <a:gd name="T73" fmla="*/ 24 h 77"/>
                <a:gd name="T74" fmla="*/ 99 w 143"/>
                <a:gd name="T75" fmla="*/ 14 h 77"/>
                <a:gd name="T76" fmla="*/ 147 w 143"/>
                <a:gd name="T77" fmla="*/ 7 h 77"/>
                <a:gd name="T78" fmla="*/ 194 w 143"/>
                <a:gd name="T79" fmla="*/ 5 h 77"/>
                <a:gd name="T80" fmla="*/ 220 w 143"/>
                <a:gd name="T81" fmla="*/ 5 h 77"/>
                <a:gd name="T82" fmla="*/ 267 w 143"/>
                <a:gd name="T83" fmla="*/ 5 h 77"/>
                <a:gd name="T84" fmla="*/ 314 w 143"/>
                <a:gd name="T85" fmla="*/ 7 h 7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3" h="77">
                  <a:moveTo>
                    <a:pt x="133" y="3"/>
                  </a:moveTo>
                  <a:cubicBezTo>
                    <a:pt x="131" y="5"/>
                    <a:pt x="133" y="4"/>
                    <a:pt x="133" y="7"/>
                  </a:cubicBezTo>
                  <a:cubicBezTo>
                    <a:pt x="136" y="7"/>
                    <a:pt x="139" y="7"/>
                    <a:pt x="142" y="7"/>
                  </a:cubicBezTo>
                  <a:cubicBezTo>
                    <a:pt x="143" y="10"/>
                    <a:pt x="141" y="10"/>
                    <a:pt x="141" y="12"/>
                  </a:cubicBezTo>
                  <a:cubicBezTo>
                    <a:pt x="141" y="13"/>
                    <a:pt x="138" y="12"/>
                    <a:pt x="138" y="12"/>
                  </a:cubicBezTo>
                  <a:cubicBezTo>
                    <a:pt x="137" y="12"/>
                    <a:pt x="138" y="14"/>
                    <a:pt x="138" y="14"/>
                  </a:cubicBezTo>
                  <a:cubicBezTo>
                    <a:pt x="136" y="15"/>
                    <a:pt x="133" y="16"/>
                    <a:pt x="133" y="14"/>
                  </a:cubicBezTo>
                  <a:cubicBezTo>
                    <a:pt x="132" y="14"/>
                    <a:pt x="132" y="16"/>
                    <a:pt x="132" y="17"/>
                  </a:cubicBezTo>
                  <a:cubicBezTo>
                    <a:pt x="131" y="18"/>
                    <a:pt x="127" y="16"/>
                    <a:pt x="127" y="18"/>
                  </a:cubicBezTo>
                  <a:cubicBezTo>
                    <a:pt x="123" y="18"/>
                    <a:pt x="118" y="16"/>
                    <a:pt x="115" y="20"/>
                  </a:cubicBezTo>
                  <a:cubicBezTo>
                    <a:pt x="116" y="23"/>
                    <a:pt x="121" y="20"/>
                    <a:pt x="122" y="19"/>
                  </a:cubicBezTo>
                  <a:cubicBezTo>
                    <a:pt x="124" y="20"/>
                    <a:pt x="122" y="21"/>
                    <a:pt x="122" y="23"/>
                  </a:cubicBezTo>
                  <a:cubicBezTo>
                    <a:pt x="118" y="23"/>
                    <a:pt x="116" y="25"/>
                    <a:pt x="112" y="25"/>
                  </a:cubicBezTo>
                  <a:cubicBezTo>
                    <a:pt x="110" y="26"/>
                    <a:pt x="109" y="27"/>
                    <a:pt x="108" y="29"/>
                  </a:cubicBezTo>
                  <a:cubicBezTo>
                    <a:pt x="107" y="29"/>
                    <a:pt x="106" y="28"/>
                    <a:pt x="105" y="29"/>
                  </a:cubicBezTo>
                  <a:cubicBezTo>
                    <a:pt x="103" y="29"/>
                    <a:pt x="104" y="30"/>
                    <a:pt x="104" y="31"/>
                  </a:cubicBezTo>
                  <a:cubicBezTo>
                    <a:pt x="102" y="32"/>
                    <a:pt x="100" y="30"/>
                    <a:pt x="100" y="32"/>
                  </a:cubicBezTo>
                  <a:cubicBezTo>
                    <a:pt x="100" y="34"/>
                    <a:pt x="97" y="33"/>
                    <a:pt x="97" y="34"/>
                  </a:cubicBezTo>
                  <a:cubicBezTo>
                    <a:pt x="96" y="37"/>
                    <a:pt x="93" y="35"/>
                    <a:pt x="92" y="37"/>
                  </a:cubicBezTo>
                  <a:cubicBezTo>
                    <a:pt x="90" y="39"/>
                    <a:pt x="88" y="38"/>
                    <a:pt x="85" y="39"/>
                  </a:cubicBezTo>
                  <a:cubicBezTo>
                    <a:pt x="84" y="39"/>
                    <a:pt x="85" y="40"/>
                    <a:pt x="84" y="40"/>
                  </a:cubicBezTo>
                  <a:cubicBezTo>
                    <a:pt x="81" y="41"/>
                    <a:pt x="83" y="41"/>
                    <a:pt x="81" y="43"/>
                  </a:cubicBezTo>
                  <a:cubicBezTo>
                    <a:pt x="81" y="43"/>
                    <a:pt x="80" y="43"/>
                    <a:pt x="80" y="43"/>
                  </a:cubicBezTo>
                  <a:cubicBezTo>
                    <a:pt x="79" y="43"/>
                    <a:pt x="77" y="45"/>
                    <a:pt x="73" y="44"/>
                  </a:cubicBezTo>
                  <a:cubicBezTo>
                    <a:pt x="73" y="45"/>
                    <a:pt x="78" y="46"/>
                    <a:pt x="73" y="46"/>
                  </a:cubicBezTo>
                  <a:cubicBezTo>
                    <a:pt x="74" y="49"/>
                    <a:pt x="79" y="47"/>
                    <a:pt x="78" y="51"/>
                  </a:cubicBezTo>
                  <a:cubicBezTo>
                    <a:pt x="75" y="48"/>
                    <a:pt x="75" y="51"/>
                    <a:pt x="75" y="55"/>
                  </a:cubicBezTo>
                  <a:cubicBezTo>
                    <a:pt x="73" y="51"/>
                    <a:pt x="72" y="56"/>
                    <a:pt x="69" y="57"/>
                  </a:cubicBezTo>
                  <a:cubicBezTo>
                    <a:pt x="67" y="58"/>
                    <a:pt x="64" y="57"/>
                    <a:pt x="62" y="59"/>
                  </a:cubicBezTo>
                  <a:cubicBezTo>
                    <a:pt x="62" y="60"/>
                    <a:pt x="64" y="60"/>
                    <a:pt x="64" y="60"/>
                  </a:cubicBezTo>
                  <a:cubicBezTo>
                    <a:pt x="64" y="61"/>
                    <a:pt x="60" y="62"/>
                    <a:pt x="62" y="63"/>
                  </a:cubicBezTo>
                  <a:cubicBezTo>
                    <a:pt x="61" y="66"/>
                    <a:pt x="54" y="64"/>
                    <a:pt x="53" y="67"/>
                  </a:cubicBezTo>
                  <a:cubicBezTo>
                    <a:pt x="55" y="69"/>
                    <a:pt x="58" y="70"/>
                    <a:pt x="62" y="70"/>
                  </a:cubicBezTo>
                  <a:cubicBezTo>
                    <a:pt x="63" y="74"/>
                    <a:pt x="57" y="70"/>
                    <a:pt x="56" y="73"/>
                  </a:cubicBezTo>
                  <a:cubicBezTo>
                    <a:pt x="56" y="75"/>
                    <a:pt x="55" y="73"/>
                    <a:pt x="54" y="73"/>
                  </a:cubicBezTo>
                  <a:cubicBezTo>
                    <a:pt x="51" y="73"/>
                    <a:pt x="50" y="77"/>
                    <a:pt x="47" y="76"/>
                  </a:cubicBezTo>
                  <a:cubicBezTo>
                    <a:pt x="46" y="74"/>
                    <a:pt x="44" y="74"/>
                    <a:pt x="45" y="72"/>
                  </a:cubicBezTo>
                  <a:cubicBezTo>
                    <a:pt x="39" y="71"/>
                    <a:pt x="35" y="73"/>
                    <a:pt x="29" y="72"/>
                  </a:cubicBezTo>
                  <a:cubicBezTo>
                    <a:pt x="29" y="72"/>
                    <a:pt x="28" y="71"/>
                    <a:pt x="28" y="71"/>
                  </a:cubicBezTo>
                  <a:cubicBezTo>
                    <a:pt x="26" y="71"/>
                    <a:pt x="25" y="73"/>
                    <a:pt x="24" y="73"/>
                  </a:cubicBezTo>
                  <a:cubicBezTo>
                    <a:pt x="18" y="74"/>
                    <a:pt x="13" y="72"/>
                    <a:pt x="7" y="71"/>
                  </a:cubicBezTo>
                  <a:cubicBezTo>
                    <a:pt x="9" y="69"/>
                    <a:pt x="11" y="67"/>
                    <a:pt x="15" y="67"/>
                  </a:cubicBezTo>
                  <a:cubicBezTo>
                    <a:pt x="18" y="67"/>
                    <a:pt x="16" y="62"/>
                    <a:pt x="18" y="62"/>
                  </a:cubicBezTo>
                  <a:cubicBezTo>
                    <a:pt x="21" y="63"/>
                    <a:pt x="21" y="60"/>
                    <a:pt x="24" y="60"/>
                  </a:cubicBezTo>
                  <a:cubicBezTo>
                    <a:pt x="23" y="64"/>
                    <a:pt x="28" y="64"/>
                    <a:pt x="32" y="64"/>
                  </a:cubicBezTo>
                  <a:cubicBezTo>
                    <a:pt x="34" y="63"/>
                    <a:pt x="30" y="62"/>
                    <a:pt x="33" y="60"/>
                  </a:cubicBezTo>
                  <a:cubicBezTo>
                    <a:pt x="32" y="58"/>
                    <a:pt x="26" y="61"/>
                    <a:pt x="28" y="56"/>
                  </a:cubicBezTo>
                  <a:cubicBezTo>
                    <a:pt x="23" y="57"/>
                    <a:pt x="22" y="58"/>
                    <a:pt x="16" y="57"/>
                  </a:cubicBezTo>
                  <a:cubicBezTo>
                    <a:pt x="17" y="55"/>
                    <a:pt x="20" y="54"/>
                    <a:pt x="22" y="53"/>
                  </a:cubicBezTo>
                  <a:cubicBezTo>
                    <a:pt x="24" y="52"/>
                    <a:pt x="25" y="51"/>
                    <a:pt x="26" y="50"/>
                  </a:cubicBezTo>
                  <a:cubicBezTo>
                    <a:pt x="27" y="50"/>
                    <a:pt x="28" y="50"/>
                    <a:pt x="28" y="49"/>
                  </a:cubicBezTo>
                  <a:cubicBezTo>
                    <a:pt x="31" y="48"/>
                    <a:pt x="33" y="49"/>
                    <a:pt x="34" y="50"/>
                  </a:cubicBezTo>
                  <a:cubicBezTo>
                    <a:pt x="36" y="49"/>
                    <a:pt x="37" y="48"/>
                    <a:pt x="38" y="46"/>
                  </a:cubicBezTo>
                  <a:cubicBezTo>
                    <a:pt x="38" y="44"/>
                    <a:pt x="35" y="46"/>
                    <a:pt x="34" y="45"/>
                  </a:cubicBezTo>
                  <a:cubicBezTo>
                    <a:pt x="34" y="45"/>
                    <a:pt x="33" y="42"/>
                    <a:pt x="33" y="42"/>
                  </a:cubicBezTo>
                  <a:cubicBezTo>
                    <a:pt x="33" y="41"/>
                    <a:pt x="31" y="40"/>
                    <a:pt x="32" y="39"/>
                  </a:cubicBezTo>
                  <a:cubicBezTo>
                    <a:pt x="31" y="40"/>
                    <a:pt x="30" y="40"/>
                    <a:pt x="28" y="40"/>
                  </a:cubicBezTo>
                  <a:cubicBezTo>
                    <a:pt x="29" y="38"/>
                    <a:pt x="28" y="37"/>
                    <a:pt x="26" y="37"/>
                  </a:cubicBezTo>
                  <a:cubicBezTo>
                    <a:pt x="27" y="35"/>
                    <a:pt x="28" y="33"/>
                    <a:pt x="32" y="33"/>
                  </a:cubicBezTo>
                  <a:cubicBezTo>
                    <a:pt x="35" y="33"/>
                    <a:pt x="34" y="37"/>
                    <a:pt x="39" y="36"/>
                  </a:cubicBezTo>
                  <a:cubicBezTo>
                    <a:pt x="39" y="37"/>
                    <a:pt x="39" y="38"/>
                    <a:pt x="40" y="38"/>
                  </a:cubicBezTo>
                  <a:cubicBezTo>
                    <a:pt x="44" y="39"/>
                    <a:pt x="42" y="34"/>
                    <a:pt x="44" y="33"/>
                  </a:cubicBezTo>
                  <a:cubicBezTo>
                    <a:pt x="49" y="32"/>
                    <a:pt x="55" y="30"/>
                    <a:pt x="58" y="26"/>
                  </a:cubicBezTo>
                  <a:cubicBezTo>
                    <a:pt x="57" y="23"/>
                    <a:pt x="56" y="28"/>
                    <a:pt x="53" y="26"/>
                  </a:cubicBezTo>
                  <a:cubicBezTo>
                    <a:pt x="51" y="28"/>
                    <a:pt x="48" y="28"/>
                    <a:pt x="47" y="30"/>
                  </a:cubicBezTo>
                  <a:cubicBezTo>
                    <a:pt x="44" y="29"/>
                    <a:pt x="38" y="30"/>
                    <a:pt x="33" y="30"/>
                  </a:cubicBezTo>
                  <a:cubicBezTo>
                    <a:pt x="30" y="30"/>
                    <a:pt x="28" y="28"/>
                    <a:pt x="25" y="30"/>
                  </a:cubicBezTo>
                  <a:cubicBezTo>
                    <a:pt x="24" y="26"/>
                    <a:pt x="21" y="30"/>
                    <a:pt x="19" y="26"/>
                  </a:cubicBezTo>
                  <a:cubicBezTo>
                    <a:pt x="17" y="28"/>
                    <a:pt x="14" y="25"/>
                    <a:pt x="9" y="26"/>
                  </a:cubicBezTo>
                  <a:cubicBezTo>
                    <a:pt x="10" y="22"/>
                    <a:pt x="6" y="25"/>
                    <a:pt x="5" y="23"/>
                  </a:cubicBezTo>
                  <a:cubicBezTo>
                    <a:pt x="4" y="20"/>
                    <a:pt x="7" y="20"/>
                    <a:pt x="8" y="19"/>
                  </a:cubicBezTo>
                  <a:cubicBezTo>
                    <a:pt x="8" y="16"/>
                    <a:pt x="0" y="21"/>
                    <a:pt x="2" y="16"/>
                  </a:cubicBezTo>
                  <a:cubicBezTo>
                    <a:pt x="8" y="14"/>
                    <a:pt x="16" y="13"/>
                    <a:pt x="25" y="12"/>
                  </a:cubicBezTo>
                  <a:cubicBezTo>
                    <a:pt x="26" y="12"/>
                    <a:pt x="26" y="11"/>
                    <a:pt x="26" y="10"/>
                  </a:cubicBezTo>
                  <a:cubicBezTo>
                    <a:pt x="32" y="11"/>
                    <a:pt x="37" y="8"/>
                    <a:pt x="40" y="10"/>
                  </a:cubicBezTo>
                  <a:cubicBezTo>
                    <a:pt x="41" y="9"/>
                    <a:pt x="42" y="8"/>
                    <a:pt x="42" y="6"/>
                  </a:cubicBezTo>
                  <a:cubicBezTo>
                    <a:pt x="49" y="6"/>
                    <a:pt x="56" y="4"/>
                    <a:pt x="61" y="5"/>
                  </a:cubicBezTo>
                  <a:cubicBezTo>
                    <a:pt x="62" y="5"/>
                    <a:pt x="62" y="4"/>
                    <a:pt x="62" y="3"/>
                  </a:cubicBezTo>
                  <a:cubicBezTo>
                    <a:pt x="67" y="3"/>
                    <a:pt x="74" y="2"/>
                    <a:pt x="76" y="4"/>
                  </a:cubicBezTo>
                  <a:cubicBezTo>
                    <a:pt x="77" y="2"/>
                    <a:pt x="82" y="4"/>
                    <a:pt x="82" y="2"/>
                  </a:cubicBezTo>
                  <a:cubicBezTo>
                    <a:pt x="85" y="3"/>
                    <a:pt x="90" y="3"/>
                    <a:pt x="94" y="3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3" y="0"/>
                    <a:pt x="94" y="1"/>
                    <a:pt x="94" y="2"/>
                  </a:cubicBezTo>
                  <a:cubicBezTo>
                    <a:pt x="99" y="2"/>
                    <a:pt x="108" y="0"/>
                    <a:pt x="113" y="2"/>
                  </a:cubicBezTo>
                  <a:cubicBezTo>
                    <a:pt x="113" y="2"/>
                    <a:pt x="113" y="4"/>
                    <a:pt x="113" y="4"/>
                  </a:cubicBezTo>
                  <a:cubicBezTo>
                    <a:pt x="122" y="4"/>
                    <a:pt x="123" y="2"/>
                    <a:pt x="1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0" name="Freeform 84"/>
            <p:cNvSpPr/>
            <p:nvPr/>
          </p:nvSpPr>
          <p:spPr bwMode="auto">
            <a:xfrm>
              <a:off x="4706938" y="1250950"/>
              <a:ext cx="153988" cy="55562"/>
            </a:xfrm>
            <a:custGeom>
              <a:avLst/>
              <a:gdLst>
                <a:gd name="T0" fmla="*/ 26 w 41"/>
                <a:gd name="T1" fmla="*/ 5 h 15"/>
                <a:gd name="T2" fmla="*/ 26 w 41"/>
                <a:gd name="T3" fmla="*/ 7 h 15"/>
                <a:gd name="T4" fmla="*/ 33 w 41"/>
                <a:gd name="T5" fmla="*/ 16 h 15"/>
                <a:gd name="T6" fmla="*/ 43 w 41"/>
                <a:gd name="T7" fmla="*/ 9 h 15"/>
                <a:gd name="T8" fmla="*/ 57 w 41"/>
                <a:gd name="T9" fmla="*/ 16 h 15"/>
                <a:gd name="T10" fmla="*/ 80 w 41"/>
                <a:gd name="T11" fmla="*/ 9 h 15"/>
                <a:gd name="T12" fmla="*/ 92 w 41"/>
                <a:gd name="T13" fmla="*/ 16 h 15"/>
                <a:gd name="T14" fmla="*/ 88 w 41"/>
                <a:gd name="T15" fmla="*/ 26 h 15"/>
                <a:gd name="T16" fmla="*/ 62 w 41"/>
                <a:gd name="T17" fmla="*/ 30 h 15"/>
                <a:gd name="T18" fmla="*/ 45 w 41"/>
                <a:gd name="T19" fmla="*/ 35 h 15"/>
                <a:gd name="T20" fmla="*/ 17 w 41"/>
                <a:gd name="T21" fmla="*/ 16 h 15"/>
                <a:gd name="T22" fmla="*/ 2 w 41"/>
                <a:gd name="T23" fmla="*/ 12 h 15"/>
                <a:gd name="T24" fmla="*/ 26 w 41"/>
                <a:gd name="T25" fmla="*/ 5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5">
                  <a:moveTo>
                    <a:pt x="11" y="2"/>
                  </a:moveTo>
                  <a:cubicBezTo>
                    <a:pt x="12" y="2"/>
                    <a:pt x="11" y="3"/>
                    <a:pt x="11" y="3"/>
                  </a:cubicBezTo>
                  <a:cubicBezTo>
                    <a:pt x="10" y="6"/>
                    <a:pt x="16" y="2"/>
                    <a:pt x="14" y="7"/>
                  </a:cubicBezTo>
                  <a:cubicBezTo>
                    <a:pt x="17" y="7"/>
                    <a:pt x="16" y="4"/>
                    <a:pt x="18" y="4"/>
                  </a:cubicBezTo>
                  <a:cubicBezTo>
                    <a:pt x="21" y="7"/>
                    <a:pt x="23" y="2"/>
                    <a:pt x="24" y="7"/>
                  </a:cubicBezTo>
                  <a:cubicBezTo>
                    <a:pt x="27" y="6"/>
                    <a:pt x="31" y="5"/>
                    <a:pt x="34" y="4"/>
                  </a:cubicBezTo>
                  <a:cubicBezTo>
                    <a:pt x="34" y="8"/>
                    <a:pt x="40" y="3"/>
                    <a:pt x="39" y="7"/>
                  </a:cubicBezTo>
                  <a:cubicBezTo>
                    <a:pt x="41" y="10"/>
                    <a:pt x="32" y="9"/>
                    <a:pt x="37" y="11"/>
                  </a:cubicBezTo>
                  <a:cubicBezTo>
                    <a:pt x="35" y="14"/>
                    <a:pt x="29" y="12"/>
                    <a:pt x="26" y="13"/>
                  </a:cubicBezTo>
                  <a:cubicBezTo>
                    <a:pt x="23" y="13"/>
                    <a:pt x="21" y="14"/>
                    <a:pt x="19" y="15"/>
                  </a:cubicBezTo>
                  <a:cubicBezTo>
                    <a:pt x="14" y="13"/>
                    <a:pt x="10" y="11"/>
                    <a:pt x="7" y="7"/>
                  </a:cubicBezTo>
                  <a:cubicBezTo>
                    <a:pt x="6" y="6"/>
                    <a:pt x="1" y="8"/>
                    <a:pt x="1" y="5"/>
                  </a:cubicBezTo>
                  <a:cubicBezTo>
                    <a:pt x="0" y="0"/>
                    <a:pt x="10" y="6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1" name="Freeform 85"/>
            <p:cNvSpPr/>
            <p:nvPr/>
          </p:nvSpPr>
          <p:spPr bwMode="auto">
            <a:xfrm>
              <a:off x="2328863" y="1328738"/>
              <a:ext cx="68263" cy="19050"/>
            </a:xfrm>
            <a:custGeom>
              <a:avLst/>
              <a:gdLst>
                <a:gd name="T0" fmla="*/ 41 w 18"/>
                <a:gd name="T1" fmla="*/ 0 h 5"/>
                <a:gd name="T2" fmla="*/ 24 w 18"/>
                <a:gd name="T3" fmla="*/ 7 h 5"/>
                <a:gd name="T4" fmla="*/ 19 w 18"/>
                <a:gd name="T5" fmla="*/ 12 h 5"/>
                <a:gd name="T6" fmla="*/ 7 w 18"/>
                <a:gd name="T7" fmla="*/ 12 h 5"/>
                <a:gd name="T8" fmla="*/ 14 w 18"/>
                <a:gd name="T9" fmla="*/ 2 h 5"/>
                <a:gd name="T10" fmla="*/ 41 w 18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5">
                  <a:moveTo>
                    <a:pt x="17" y="0"/>
                  </a:moveTo>
                  <a:cubicBezTo>
                    <a:pt x="18" y="3"/>
                    <a:pt x="13" y="3"/>
                    <a:pt x="10" y="3"/>
                  </a:cubicBezTo>
                  <a:cubicBezTo>
                    <a:pt x="9" y="3"/>
                    <a:pt x="9" y="4"/>
                    <a:pt x="8" y="5"/>
                  </a:cubicBezTo>
                  <a:cubicBezTo>
                    <a:pt x="6" y="5"/>
                    <a:pt x="3" y="3"/>
                    <a:pt x="3" y="5"/>
                  </a:cubicBezTo>
                  <a:cubicBezTo>
                    <a:pt x="0" y="5"/>
                    <a:pt x="5" y="1"/>
                    <a:pt x="6" y="1"/>
                  </a:cubicBezTo>
                  <a:cubicBezTo>
                    <a:pt x="8" y="3"/>
                    <a:pt x="13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" name="Freeform 86"/>
            <p:cNvSpPr/>
            <p:nvPr/>
          </p:nvSpPr>
          <p:spPr bwMode="auto">
            <a:xfrm>
              <a:off x="2606676" y="1328738"/>
              <a:ext cx="63500" cy="38100"/>
            </a:xfrm>
            <a:custGeom>
              <a:avLst/>
              <a:gdLst>
                <a:gd name="T0" fmla="*/ 19 w 17"/>
                <a:gd name="T1" fmla="*/ 0 h 10"/>
                <a:gd name="T2" fmla="*/ 14 w 17"/>
                <a:gd name="T3" fmla="*/ 2 h 10"/>
                <a:gd name="T4" fmla="*/ 28 w 17"/>
                <a:gd name="T5" fmla="*/ 12 h 10"/>
                <a:gd name="T6" fmla="*/ 33 w 17"/>
                <a:gd name="T7" fmla="*/ 7 h 10"/>
                <a:gd name="T8" fmla="*/ 16 w 17"/>
                <a:gd name="T9" fmla="*/ 24 h 10"/>
                <a:gd name="T10" fmla="*/ 0 w 17"/>
                <a:gd name="T11" fmla="*/ 5 h 10"/>
                <a:gd name="T12" fmla="*/ 19 w 17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8" y="0"/>
                  </a:moveTo>
                  <a:cubicBezTo>
                    <a:pt x="8" y="1"/>
                    <a:pt x="7" y="1"/>
                    <a:pt x="6" y="1"/>
                  </a:cubicBezTo>
                  <a:cubicBezTo>
                    <a:pt x="6" y="4"/>
                    <a:pt x="13" y="0"/>
                    <a:pt x="12" y="5"/>
                  </a:cubicBezTo>
                  <a:cubicBezTo>
                    <a:pt x="13" y="5"/>
                    <a:pt x="14" y="4"/>
                    <a:pt x="14" y="3"/>
                  </a:cubicBezTo>
                  <a:cubicBezTo>
                    <a:pt x="17" y="7"/>
                    <a:pt x="8" y="7"/>
                    <a:pt x="7" y="10"/>
                  </a:cubicBezTo>
                  <a:cubicBezTo>
                    <a:pt x="4" y="8"/>
                    <a:pt x="4" y="3"/>
                    <a:pt x="0" y="2"/>
                  </a:cubicBezTo>
                  <a:cubicBezTo>
                    <a:pt x="1" y="0"/>
                    <a:pt x="6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" name="Freeform 87"/>
            <p:cNvSpPr>
              <a:spLocks noEditPoints="1"/>
            </p:cNvSpPr>
            <p:nvPr/>
          </p:nvSpPr>
          <p:spPr bwMode="auto">
            <a:xfrm>
              <a:off x="4054476" y="1374775"/>
              <a:ext cx="3732213" cy="2444750"/>
            </a:xfrm>
            <a:custGeom>
              <a:avLst/>
              <a:gdLst>
                <a:gd name="T0" fmla="*/ 1396 w 995"/>
                <a:gd name="T1" fmla="*/ 106 h 652"/>
                <a:gd name="T2" fmla="*/ 1649 w 995"/>
                <a:gd name="T3" fmla="*/ 106 h 652"/>
                <a:gd name="T4" fmla="*/ 1862 w 995"/>
                <a:gd name="T5" fmla="*/ 128 h 652"/>
                <a:gd name="T6" fmla="*/ 2136 w 995"/>
                <a:gd name="T7" fmla="*/ 172 h 652"/>
                <a:gd name="T8" fmla="*/ 2351 w 995"/>
                <a:gd name="T9" fmla="*/ 241 h 652"/>
                <a:gd name="T10" fmla="*/ 2214 w 995"/>
                <a:gd name="T11" fmla="*/ 274 h 652"/>
                <a:gd name="T12" fmla="*/ 2039 w 995"/>
                <a:gd name="T13" fmla="*/ 409 h 652"/>
                <a:gd name="T14" fmla="*/ 1971 w 995"/>
                <a:gd name="T15" fmla="*/ 449 h 652"/>
                <a:gd name="T16" fmla="*/ 2060 w 995"/>
                <a:gd name="T17" fmla="*/ 309 h 652"/>
                <a:gd name="T18" fmla="*/ 1862 w 995"/>
                <a:gd name="T19" fmla="*/ 368 h 652"/>
                <a:gd name="T20" fmla="*/ 1798 w 995"/>
                <a:gd name="T21" fmla="*/ 465 h 652"/>
                <a:gd name="T22" fmla="*/ 1685 w 995"/>
                <a:gd name="T23" fmla="*/ 619 h 652"/>
                <a:gd name="T24" fmla="*/ 1614 w 995"/>
                <a:gd name="T25" fmla="*/ 654 h 652"/>
                <a:gd name="T26" fmla="*/ 1583 w 995"/>
                <a:gd name="T27" fmla="*/ 692 h 652"/>
                <a:gd name="T28" fmla="*/ 1484 w 995"/>
                <a:gd name="T29" fmla="*/ 874 h 652"/>
                <a:gd name="T30" fmla="*/ 1427 w 995"/>
                <a:gd name="T31" fmla="*/ 1006 h 652"/>
                <a:gd name="T32" fmla="*/ 1335 w 995"/>
                <a:gd name="T33" fmla="*/ 1023 h 652"/>
                <a:gd name="T34" fmla="*/ 1316 w 995"/>
                <a:gd name="T35" fmla="*/ 1027 h 652"/>
                <a:gd name="T36" fmla="*/ 1266 w 995"/>
                <a:gd name="T37" fmla="*/ 898 h 652"/>
                <a:gd name="T38" fmla="*/ 1108 w 995"/>
                <a:gd name="T39" fmla="*/ 980 h 652"/>
                <a:gd name="T40" fmla="*/ 992 w 995"/>
                <a:gd name="T41" fmla="*/ 864 h 652"/>
                <a:gd name="T42" fmla="*/ 782 w 995"/>
                <a:gd name="T43" fmla="*/ 831 h 652"/>
                <a:gd name="T44" fmla="*/ 832 w 995"/>
                <a:gd name="T45" fmla="*/ 919 h 652"/>
                <a:gd name="T46" fmla="*/ 676 w 995"/>
                <a:gd name="T47" fmla="*/ 928 h 652"/>
                <a:gd name="T48" fmla="*/ 584 w 995"/>
                <a:gd name="T49" fmla="*/ 815 h 652"/>
                <a:gd name="T50" fmla="*/ 657 w 995"/>
                <a:gd name="T51" fmla="*/ 964 h 652"/>
                <a:gd name="T52" fmla="*/ 702 w 995"/>
                <a:gd name="T53" fmla="*/ 1117 h 652"/>
                <a:gd name="T54" fmla="*/ 614 w 995"/>
                <a:gd name="T55" fmla="*/ 1339 h 652"/>
                <a:gd name="T56" fmla="*/ 525 w 995"/>
                <a:gd name="T57" fmla="*/ 1512 h 652"/>
                <a:gd name="T58" fmla="*/ 354 w 995"/>
                <a:gd name="T59" fmla="*/ 1379 h 652"/>
                <a:gd name="T60" fmla="*/ 333 w 995"/>
                <a:gd name="T61" fmla="*/ 1176 h 652"/>
                <a:gd name="T62" fmla="*/ 69 w 995"/>
                <a:gd name="T63" fmla="*/ 1046 h 652"/>
                <a:gd name="T64" fmla="*/ 9 w 995"/>
                <a:gd name="T65" fmla="*/ 879 h 652"/>
                <a:gd name="T66" fmla="*/ 241 w 995"/>
                <a:gd name="T67" fmla="*/ 694 h 652"/>
                <a:gd name="T68" fmla="*/ 392 w 995"/>
                <a:gd name="T69" fmla="*/ 763 h 652"/>
                <a:gd name="T70" fmla="*/ 565 w 995"/>
                <a:gd name="T71" fmla="*/ 763 h 652"/>
                <a:gd name="T72" fmla="*/ 461 w 995"/>
                <a:gd name="T73" fmla="*/ 650 h 652"/>
                <a:gd name="T74" fmla="*/ 380 w 995"/>
                <a:gd name="T75" fmla="*/ 600 h 652"/>
                <a:gd name="T76" fmla="*/ 388 w 995"/>
                <a:gd name="T77" fmla="*/ 645 h 652"/>
                <a:gd name="T78" fmla="*/ 236 w 995"/>
                <a:gd name="T79" fmla="*/ 607 h 652"/>
                <a:gd name="T80" fmla="*/ 172 w 995"/>
                <a:gd name="T81" fmla="*/ 605 h 652"/>
                <a:gd name="T82" fmla="*/ 236 w 995"/>
                <a:gd name="T83" fmla="*/ 491 h 652"/>
                <a:gd name="T84" fmla="*/ 319 w 995"/>
                <a:gd name="T85" fmla="*/ 435 h 652"/>
                <a:gd name="T86" fmla="*/ 473 w 995"/>
                <a:gd name="T87" fmla="*/ 368 h 652"/>
                <a:gd name="T88" fmla="*/ 468 w 995"/>
                <a:gd name="T89" fmla="*/ 293 h 652"/>
                <a:gd name="T90" fmla="*/ 413 w 995"/>
                <a:gd name="T91" fmla="*/ 354 h 652"/>
                <a:gd name="T92" fmla="*/ 272 w 995"/>
                <a:gd name="T93" fmla="*/ 373 h 652"/>
                <a:gd name="T94" fmla="*/ 340 w 995"/>
                <a:gd name="T95" fmla="*/ 250 h 652"/>
                <a:gd name="T96" fmla="*/ 529 w 995"/>
                <a:gd name="T97" fmla="*/ 158 h 652"/>
                <a:gd name="T98" fmla="*/ 593 w 995"/>
                <a:gd name="T99" fmla="*/ 229 h 652"/>
                <a:gd name="T100" fmla="*/ 702 w 995"/>
                <a:gd name="T101" fmla="*/ 198 h 652"/>
                <a:gd name="T102" fmla="*/ 891 w 995"/>
                <a:gd name="T103" fmla="*/ 189 h 652"/>
                <a:gd name="T104" fmla="*/ 985 w 995"/>
                <a:gd name="T105" fmla="*/ 125 h 652"/>
                <a:gd name="T106" fmla="*/ 1051 w 995"/>
                <a:gd name="T107" fmla="*/ 194 h 652"/>
                <a:gd name="T108" fmla="*/ 1096 w 995"/>
                <a:gd name="T109" fmla="*/ 120 h 652"/>
                <a:gd name="T110" fmla="*/ 1328 w 995"/>
                <a:gd name="T111" fmla="*/ 26 h 652"/>
                <a:gd name="T112" fmla="*/ 555 w 995"/>
                <a:gd name="T113" fmla="*/ 557 h 652"/>
                <a:gd name="T114" fmla="*/ 671 w 995"/>
                <a:gd name="T115" fmla="*/ 633 h 652"/>
                <a:gd name="T116" fmla="*/ 794 w 995"/>
                <a:gd name="T117" fmla="*/ 614 h 652"/>
                <a:gd name="T118" fmla="*/ 754 w 995"/>
                <a:gd name="T119" fmla="*/ 671 h 652"/>
                <a:gd name="T120" fmla="*/ 560 w 995"/>
                <a:gd name="T121" fmla="*/ 1136 h 6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95" h="652">
                  <a:moveTo>
                    <a:pt x="599" y="7"/>
                  </a:moveTo>
                  <a:cubicBezTo>
                    <a:pt x="599" y="8"/>
                    <a:pt x="601" y="8"/>
                    <a:pt x="603" y="8"/>
                  </a:cubicBezTo>
                  <a:cubicBezTo>
                    <a:pt x="603" y="9"/>
                    <a:pt x="601" y="9"/>
                    <a:pt x="599" y="9"/>
                  </a:cubicBezTo>
                  <a:cubicBezTo>
                    <a:pt x="604" y="14"/>
                    <a:pt x="609" y="7"/>
                    <a:pt x="618" y="9"/>
                  </a:cubicBezTo>
                  <a:cubicBezTo>
                    <a:pt x="620" y="12"/>
                    <a:pt x="623" y="14"/>
                    <a:pt x="628" y="15"/>
                  </a:cubicBezTo>
                  <a:cubicBezTo>
                    <a:pt x="628" y="16"/>
                    <a:pt x="627" y="18"/>
                    <a:pt x="628" y="20"/>
                  </a:cubicBezTo>
                  <a:cubicBezTo>
                    <a:pt x="628" y="21"/>
                    <a:pt x="630" y="21"/>
                    <a:pt x="630" y="23"/>
                  </a:cubicBezTo>
                  <a:cubicBezTo>
                    <a:pt x="627" y="23"/>
                    <a:pt x="628" y="25"/>
                    <a:pt x="628" y="27"/>
                  </a:cubicBezTo>
                  <a:cubicBezTo>
                    <a:pt x="626" y="26"/>
                    <a:pt x="625" y="25"/>
                    <a:pt x="623" y="25"/>
                  </a:cubicBezTo>
                  <a:cubicBezTo>
                    <a:pt x="621" y="26"/>
                    <a:pt x="623" y="27"/>
                    <a:pt x="622" y="28"/>
                  </a:cubicBezTo>
                  <a:cubicBezTo>
                    <a:pt x="621" y="28"/>
                    <a:pt x="620" y="27"/>
                    <a:pt x="619" y="27"/>
                  </a:cubicBezTo>
                  <a:cubicBezTo>
                    <a:pt x="618" y="27"/>
                    <a:pt x="616" y="29"/>
                    <a:pt x="612" y="28"/>
                  </a:cubicBezTo>
                  <a:cubicBezTo>
                    <a:pt x="611" y="27"/>
                    <a:pt x="612" y="30"/>
                    <a:pt x="611" y="30"/>
                  </a:cubicBezTo>
                  <a:cubicBezTo>
                    <a:pt x="611" y="30"/>
                    <a:pt x="609" y="30"/>
                    <a:pt x="609" y="30"/>
                  </a:cubicBezTo>
                  <a:cubicBezTo>
                    <a:pt x="608" y="31"/>
                    <a:pt x="611" y="32"/>
                    <a:pt x="609" y="35"/>
                  </a:cubicBezTo>
                  <a:cubicBezTo>
                    <a:pt x="608" y="33"/>
                    <a:pt x="602" y="35"/>
                    <a:pt x="605" y="36"/>
                  </a:cubicBezTo>
                  <a:cubicBezTo>
                    <a:pt x="603" y="38"/>
                    <a:pt x="599" y="37"/>
                    <a:pt x="596" y="38"/>
                  </a:cubicBezTo>
                  <a:cubicBezTo>
                    <a:pt x="594" y="39"/>
                    <a:pt x="592" y="42"/>
                    <a:pt x="590" y="42"/>
                  </a:cubicBezTo>
                  <a:cubicBezTo>
                    <a:pt x="590" y="44"/>
                    <a:pt x="590" y="45"/>
                    <a:pt x="589" y="45"/>
                  </a:cubicBezTo>
                  <a:cubicBezTo>
                    <a:pt x="589" y="47"/>
                    <a:pt x="590" y="45"/>
                    <a:pt x="591" y="45"/>
                  </a:cubicBezTo>
                  <a:cubicBezTo>
                    <a:pt x="595" y="46"/>
                    <a:pt x="596" y="43"/>
                    <a:pt x="598" y="42"/>
                  </a:cubicBezTo>
                  <a:cubicBezTo>
                    <a:pt x="600" y="41"/>
                    <a:pt x="600" y="43"/>
                    <a:pt x="602" y="43"/>
                  </a:cubicBezTo>
                  <a:cubicBezTo>
                    <a:pt x="603" y="43"/>
                    <a:pt x="603" y="41"/>
                    <a:pt x="604" y="41"/>
                  </a:cubicBezTo>
                  <a:cubicBezTo>
                    <a:pt x="606" y="40"/>
                    <a:pt x="609" y="41"/>
                    <a:pt x="612" y="40"/>
                  </a:cubicBezTo>
                  <a:cubicBezTo>
                    <a:pt x="614" y="39"/>
                    <a:pt x="611" y="38"/>
                    <a:pt x="613" y="37"/>
                  </a:cubicBezTo>
                  <a:cubicBezTo>
                    <a:pt x="614" y="37"/>
                    <a:pt x="615" y="38"/>
                    <a:pt x="616" y="37"/>
                  </a:cubicBezTo>
                  <a:cubicBezTo>
                    <a:pt x="616" y="37"/>
                    <a:pt x="617" y="35"/>
                    <a:pt x="617" y="35"/>
                  </a:cubicBezTo>
                  <a:cubicBezTo>
                    <a:pt x="617" y="35"/>
                    <a:pt x="620" y="36"/>
                    <a:pt x="622" y="36"/>
                  </a:cubicBezTo>
                  <a:cubicBezTo>
                    <a:pt x="624" y="36"/>
                    <a:pt x="625" y="35"/>
                    <a:pt x="628" y="35"/>
                  </a:cubicBezTo>
                  <a:cubicBezTo>
                    <a:pt x="628" y="36"/>
                    <a:pt x="628" y="37"/>
                    <a:pt x="628" y="38"/>
                  </a:cubicBezTo>
                  <a:cubicBezTo>
                    <a:pt x="629" y="37"/>
                    <a:pt x="630" y="37"/>
                    <a:pt x="630" y="40"/>
                  </a:cubicBezTo>
                  <a:cubicBezTo>
                    <a:pt x="636" y="39"/>
                    <a:pt x="646" y="40"/>
                    <a:pt x="656" y="40"/>
                  </a:cubicBezTo>
                  <a:cubicBezTo>
                    <a:pt x="655" y="45"/>
                    <a:pt x="664" y="41"/>
                    <a:pt x="663" y="47"/>
                  </a:cubicBezTo>
                  <a:cubicBezTo>
                    <a:pt x="664" y="45"/>
                    <a:pt x="666" y="47"/>
                    <a:pt x="668" y="47"/>
                  </a:cubicBezTo>
                  <a:cubicBezTo>
                    <a:pt x="671" y="47"/>
                    <a:pt x="675" y="46"/>
                    <a:pt x="677" y="47"/>
                  </a:cubicBezTo>
                  <a:cubicBezTo>
                    <a:pt x="679" y="46"/>
                    <a:pt x="677" y="41"/>
                    <a:pt x="679" y="41"/>
                  </a:cubicBezTo>
                  <a:cubicBezTo>
                    <a:pt x="683" y="42"/>
                    <a:pt x="687" y="41"/>
                    <a:pt x="691" y="42"/>
                  </a:cubicBezTo>
                  <a:cubicBezTo>
                    <a:pt x="691" y="42"/>
                    <a:pt x="691" y="43"/>
                    <a:pt x="691" y="43"/>
                  </a:cubicBezTo>
                  <a:cubicBezTo>
                    <a:pt x="693" y="43"/>
                    <a:pt x="695" y="43"/>
                    <a:pt x="697" y="43"/>
                  </a:cubicBezTo>
                  <a:cubicBezTo>
                    <a:pt x="698" y="43"/>
                    <a:pt x="698" y="45"/>
                    <a:pt x="698" y="45"/>
                  </a:cubicBezTo>
                  <a:cubicBezTo>
                    <a:pt x="700" y="46"/>
                    <a:pt x="703" y="45"/>
                    <a:pt x="704" y="47"/>
                  </a:cubicBezTo>
                  <a:cubicBezTo>
                    <a:pt x="704" y="49"/>
                    <a:pt x="704" y="52"/>
                    <a:pt x="700" y="51"/>
                  </a:cubicBezTo>
                  <a:cubicBezTo>
                    <a:pt x="701" y="53"/>
                    <a:pt x="703" y="54"/>
                    <a:pt x="705" y="54"/>
                  </a:cubicBezTo>
                  <a:cubicBezTo>
                    <a:pt x="704" y="61"/>
                    <a:pt x="710" y="61"/>
                    <a:pt x="712" y="64"/>
                  </a:cubicBezTo>
                  <a:cubicBezTo>
                    <a:pt x="714" y="63"/>
                    <a:pt x="717" y="62"/>
                    <a:pt x="718" y="61"/>
                  </a:cubicBezTo>
                  <a:cubicBezTo>
                    <a:pt x="719" y="60"/>
                    <a:pt x="718" y="58"/>
                    <a:pt x="719" y="57"/>
                  </a:cubicBezTo>
                  <a:cubicBezTo>
                    <a:pt x="720" y="57"/>
                    <a:pt x="722" y="58"/>
                    <a:pt x="722" y="56"/>
                  </a:cubicBezTo>
                  <a:cubicBezTo>
                    <a:pt x="725" y="55"/>
                    <a:pt x="724" y="59"/>
                    <a:pt x="725" y="60"/>
                  </a:cubicBezTo>
                  <a:cubicBezTo>
                    <a:pt x="728" y="60"/>
                    <a:pt x="731" y="60"/>
                    <a:pt x="733" y="60"/>
                  </a:cubicBezTo>
                  <a:cubicBezTo>
                    <a:pt x="735" y="58"/>
                    <a:pt x="738" y="59"/>
                    <a:pt x="737" y="56"/>
                  </a:cubicBezTo>
                  <a:cubicBezTo>
                    <a:pt x="741" y="57"/>
                    <a:pt x="750" y="53"/>
                    <a:pt x="750" y="58"/>
                  </a:cubicBezTo>
                  <a:cubicBezTo>
                    <a:pt x="753" y="59"/>
                    <a:pt x="752" y="54"/>
                    <a:pt x="757" y="56"/>
                  </a:cubicBezTo>
                  <a:cubicBezTo>
                    <a:pt x="757" y="55"/>
                    <a:pt x="756" y="55"/>
                    <a:pt x="755" y="55"/>
                  </a:cubicBezTo>
                  <a:cubicBezTo>
                    <a:pt x="756" y="54"/>
                    <a:pt x="755" y="52"/>
                    <a:pt x="757" y="51"/>
                  </a:cubicBezTo>
                  <a:cubicBezTo>
                    <a:pt x="760" y="52"/>
                    <a:pt x="759" y="47"/>
                    <a:pt x="764" y="49"/>
                  </a:cubicBezTo>
                  <a:cubicBezTo>
                    <a:pt x="766" y="49"/>
                    <a:pt x="764" y="48"/>
                    <a:pt x="764" y="48"/>
                  </a:cubicBezTo>
                  <a:cubicBezTo>
                    <a:pt x="766" y="45"/>
                    <a:pt x="769" y="47"/>
                    <a:pt x="773" y="47"/>
                  </a:cubicBezTo>
                  <a:cubicBezTo>
                    <a:pt x="773" y="53"/>
                    <a:pt x="780" y="45"/>
                    <a:pt x="778" y="50"/>
                  </a:cubicBezTo>
                  <a:cubicBezTo>
                    <a:pt x="783" y="51"/>
                    <a:pt x="787" y="50"/>
                    <a:pt x="791" y="49"/>
                  </a:cubicBezTo>
                  <a:cubicBezTo>
                    <a:pt x="792" y="52"/>
                    <a:pt x="787" y="50"/>
                    <a:pt x="788" y="54"/>
                  </a:cubicBezTo>
                  <a:cubicBezTo>
                    <a:pt x="788" y="56"/>
                    <a:pt x="792" y="55"/>
                    <a:pt x="795" y="55"/>
                  </a:cubicBezTo>
                  <a:cubicBezTo>
                    <a:pt x="799" y="55"/>
                    <a:pt x="803" y="55"/>
                    <a:pt x="806" y="54"/>
                  </a:cubicBezTo>
                  <a:cubicBezTo>
                    <a:pt x="807" y="58"/>
                    <a:pt x="813" y="58"/>
                    <a:pt x="815" y="62"/>
                  </a:cubicBezTo>
                  <a:cubicBezTo>
                    <a:pt x="817" y="61"/>
                    <a:pt x="818" y="63"/>
                    <a:pt x="821" y="63"/>
                  </a:cubicBezTo>
                  <a:cubicBezTo>
                    <a:pt x="828" y="64"/>
                    <a:pt x="836" y="62"/>
                    <a:pt x="843" y="63"/>
                  </a:cubicBezTo>
                  <a:cubicBezTo>
                    <a:pt x="846" y="64"/>
                    <a:pt x="848" y="67"/>
                    <a:pt x="851" y="65"/>
                  </a:cubicBezTo>
                  <a:cubicBezTo>
                    <a:pt x="851" y="67"/>
                    <a:pt x="852" y="68"/>
                    <a:pt x="854" y="68"/>
                  </a:cubicBezTo>
                  <a:cubicBezTo>
                    <a:pt x="854" y="69"/>
                    <a:pt x="854" y="71"/>
                    <a:pt x="854" y="73"/>
                  </a:cubicBezTo>
                  <a:cubicBezTo>
                    <a:pt x="853" y="75"/>
                    <a:pt x="857" y="73"/>
                    <a:pt x="858" y="74"/>
                  </a:cubicBezTo>
                  <a:cubicBezTo>
                    <a:pt x="860" y="75"/>
                    <a:pt x="859" y="73"/>
                    <a:pt x="861" y="74"/>
                  </a:cubicBezTo>
                  <a:cubicBezTo>
                    <a:pt x="861" y="74"/>
                    <a:pt x="861" y="75"/>
                    <a:pt x="862" y="75"/>
                  </a:cubicBezTo>
                  <a:cubicBezTo>
                    <a:pt x="864" y="75"/>
                    <a:pt x="876" y="76"/>
                    <a:pt x="877" y="75"/>
                  </a:cubicBezTo>
                  <a:cubicBezTo>
                    <a:pt x="877" y="75"/>
                    <a:pt x="877" y="74"/>
                    <a:pt x="877" y="74"/>
                  </a:cubicBezTo>
                  <a:cubicBezTo>
                    <a:pt x="878" y="74"/>
                    <a:pt x="880" y="75"/>
                    <a:pt x="881" y="75"/>
                  </a:cubicBezTo>
                  <a:cubicBezTo>
                    <a:pt x="882" y="74"/>
                    <a:pt x="884" y="73"/>
                    <a:pt x="884" y="75"/>
                  </a:cubicBezTo>
                  <a:cubicBezTo>
                    <a:pt x="886" y="73"/>
                    <a:pt x="890" y="72"/>
                    <a:pt x="894" y="71"/>
                  </a:cubicBezTo>
                  <a:cubicBezTo>
                    <a:pt x="893" y="75"/>
                    <a:pt x="894" y="77"/>
                    <a:pt x="895" y="80"/>
                  </a:cubicBezTo>
                  <a:cubicBezTo>
                    <a:pt x="900" y="79"/>
                    <a:pt x="901" y="82"/>
                    <a:pt x="905" y="80"/>
                  </a:cubicBezTo>
                  <a:cubicBezTo>
                    <a:pt x="906" y="78"/>
                    <a:pt x="904" y="77"/>
                    <a:pt x="903" y="77"/>
                  </a:cubicBezTo>
                  <a:cubicBezTo>
                    <a:pt x="904" y="76"/>
                    <a:pt x="904" y="75"/>
                    <a:pt x="904" y="73"/>
                  </a:cubicBezTo>
                  <a:cubicBezTo>
                    <a:pt x="907" y="70"/>
                    <a:pt x="914" y="71"/>
                    <a:pt x="916" y="74"/>
                  </a:cubicBezTo>
                  <a:cubicBezTo>
                    <a:pt x="921" y="74"/>
                    <a:pt x="926" y="73"/>
                    <a:pt x="931" y="74"/>
                  </a:cubicBezTo>
                  <a:cubicBezTo>
                    <a:pt x="933" y="74"/>
                    <a:pt x="936" y="77"/>
                    <a:pt x="937" y="74"/>
                  </a:cubicBezTo>
                  <a:cubicBezTo>
                    <a:pt x="940" y="75"/>
                    <a:pt x="939" y="76"/>
                    <a:pt x="943" y="77"/>
                  </a:cubicBezTo>
                  <a:cubicBezTo>
                    <a:pt x="944" y="78"/>
                    <a:pt x="945" y="80"/>
                    <a:pt x="945" y="80"/>
                  </a:cubicBezTo>
                  <a:cubicBezTo>
                    <a:pt x="946" y="80"/>
                    <a:pt x="947" y="79"/>
                    <a:pt x="947" y="78"/>
                  </a:cubicBezTo>
                  <a:cubicBezTo>
                    <a:pt x="948" y="79"/>
                    <a:pt x="947" y="80"/>
                    <a:pt x="948" y="81"/>
                  </a:cubicBezTo>
                  <a:cubicBezTo>
                    <a:pt x="948" y="81"/>
                    <a:pt x="950" y="80"/>
                    <a:pt x="950" y="81"/>
                  </a:cubicBezTo>
                  <a:cubicBezTo>
                    <a:pt x="951" y="82"/>
                    <a:pt x="953" y="82"/>
                    <a:pt x="956" y="83"/>
                  </a:cubicBezTo>
                  <a:cubicBezTo>
                    <a:pt x="958" y="84"/>
                    <a:pt x="961" y="84"/>
                    <a:pt x="963" y="86"/>
                  </a:cubicBezTo>
                  <a:cubicBezTo>
                    <a:pt x="964" y="86"/>
                    <a:pt x="964" y="88"/>
                    <a:pt x="964" y="88"/>
                  </a:cubicBezTo>
                  <a:cubicBezTo>
                    <a:pt x="965" y="88"/>
                    <a:pt x="966" y="87"/>
                    <a:pt x="967" y="88"/>
                  </a:cubicBezTo>
                  <a:cubicBezTo>
                    <a:pt x="967" y="88"/>
                    <a:pt x="966" y="90"/>
                    <a:pt x="967" y="90"/>
                  </a:cubicBezTo>
                  <a:cubicBezTo>
                    <a:pt x="967" y="91"/>
                    <a:pt x="969" y="90"/>
                    <a:pt x="969" y="90"/>
                  </a:cubicBezTo>
                  <a:cubicBezTo>
                    <a:pt x="970" y="91"/>
                    <a:pt x="968" y="95"/>
                    <a:pt x="972" y="94"/>
                  </a:cubicBezTo>
                  <a:cubicBezTo>
                    <a:pt x="972" y="97"/>
                    <a:pt x="972" y="99"/>
                    <a:pt x="972" y="102"/>
                  </a:cubicBezTo>
                  <a:cubicBezTo>
                    <a:pt x="977" y="102"/>
                    <a:pt x="980" y="101"/>
                    <a:pt x="981" y="97"/>
                  </a:cubicBezTo>
                  <a:cubicBezTo>
                    <a:pt x="984" y="99"/>
                    <a:pt x="988" y="98"/>
                    <a:pt x="991" y="100"/>
                  </a:cubicBezTo>
                  <a:cubicBezTo>
                    <a:pt x="992" y="100"/>
                    <a:pt x="991" y="102"/>
                    <a:pt x="991" y="102"/>
                  </a:cubicBezTo>
                  <a:cubicBezTo>
                    <a:pt x="992" y="103"/>
                    <a:pt x="994" y="102"/>
                    <a:pt x="995" y="102"/>
                  </a:cubicBezTo>
                  <a:cubicBezTo>
                    <a:pt x="994" y="103"/>
                    <a:pt x="992" y="103"/>
                    <a:pt x="992" y="106"/>
                  </a:cubicBezTo>
                  <a:cubicBezTo>
                    <a:pt x="991" y="106"/>
                    <a:pt x="990" y="104"/>
                    <a:pt x="989" y="104"/>
                  </a:cubicBezTo>
                  <a:cubicBezTo>
                    <a:pt x="988" y="105"/>
                    <a:pt x="988" y="107"/>
                    <a:pt x="985" y="107"/>
                  </a:cubicBezTo>
                  <a:cubicBezTo>
                    <a:pt x="986" y="109"/>
                    <a:pt x="989" y="108"/>
                    <a:pt x="988" y="111"/>
                  </a:cubicBezTo>
                  <a:cubicBezTo>
                    <a:pt x="983" y="108"/>
                    <a:pt x="987" y="113"/>
                    <a:pt x="984" y="114"/>
                  </a:cubicBezTo>
                  <a:cubicBezTo>
                    <a:pt x="983" y="114"/>
                    <a:pt x="982" y="115"/>
                    <a:pt x="982" y="116"/>
                  </a:cubicBezTo>
                  <a:cubicBezTo>
                    <a:pt x="980" y="116"/>
                    <a:pt x="979" y="116"/>
                    <a:pt x="978" y="115"/>
                  </a:cubicBezTo>
                  <a:cubicBezTo>
                    <a:pt x="978" y="115"/>
                    <a:pt x="977" y="113"/>
                    <a:pt x="976" y="113"/>
                  </a:cubicBezTo>
                  <a:cubicBezTo>
                    <a:pt x="974" y="112"/>
                    <a:pt x="973" y="112"/>
                    <a:pt x="971" y="111"/>
                  </a:cubicBezTo>
                  <a:cubicBezTo>
                    <a:pt x="970" y="111"/>
                    <a:pt x="969" y="109"/>
                    <a:pt x="969" y="109"/>
                  </a:cubicBezTo>
                  <a:cubicBezTo>
                    <a:pt x="968" y="108"/>
                    <a:pt x="966" y="109"/>
                    <a:pt x="964" y="109"/>
                  </a:cubicBezTo>
                  <a:cubicBezTo>
                    <a:pt x="964" y="109"/>
                    <a:pt x="964" y="108"/>
                    <a:pt x="963" y="108"/>
                  </a:cubicBezTo>
                  <a:cubicBezTo>
                    <a:pt x="962" y="108"/>
                    <a:pt x="960" y="104"/>
                    <a:pt x="958" y="107"/>
                  </a:cubicBezTo>
                  <a:cubicBezTo>
                    <a:pt x="957" y="107"/>
                    <a:pt x="957" y="105"/>
                    <a:pt x="957" y="103"/>
                  </a:cubicBezTo>
                  <a:cubicBezTo>
                    <a:pt x="955" y="103"/>
                    <a:pt x="952" y="103"/>
                    <a:pt x="950" y="103"/>
                  </a:cubicBezTo>
                  <a:cubicBezTo>
                    <a:pt x="948" y="103"/>
                    <a:pt x="950" y="106"/>
                    <a:pt x="950" y="106"/>
                  </a:cubicBezTo>
                  <a:cubicBezTo>
                    <a:pt x="950" y="107"/>
                    <a:pt x="947" y="108"/>
                    <a:pt x="948" y="110"/>
                  </a:cubicBezTo>
                  <a:cubicBezTo>
                    <a:pt x="943" y="110"/>
                    <a:pt x="942" y="114"/>
                    <a:pt x="936" y="113"/>
                  </a:cubicBezTo>
                  <a:cubicBezTo>
                    <a:pt x="935" y="113"/>
                    <a:pt x="935" y="115"/>
                    <a:pt x="932" y="115"/>
                  </a:cubicBezTo>
                  <a:cubicBezTo>
                    <a:pt x="933" y="117"/>
                    <a:pt x="935" y="116"/>
                    <a:pt x="937" y="116"/>
                  </a:cubicBezTo>
                  <a:cubicBezTo>
                    <a:pt x="939" y="117"/>
                    <a:pt x="939" y="118"/>
                    <a:pt x="941" y="118"/>
                  </a:cubicBezTo>
                  <a:cubicBezTo>
                    <a:pt x="940" y="122"/>
                    <a:pt x="940" y="121"/>
                    <a:pt x="942" y="123"/>
                  </a:cubicBezTo>
                  <a:cubicBezTo>
                    <a:pt x="943" y="126"/>
                    <a:pt x="946" y="126"/>
                    <a:pt x="948" y="128"/>
                  </a:cubicBezTo>
                  <a:cubicBezTo>
                    <a:pt x="948" y="128"/>
                    <a:pt x="944" y="131"/>
                    <a:pt x="944" y="131"/>
                  </a:cubicBezTo>
                  <a:cubicBezTo>
                    <a:pt x="941" y="132"/>
                    <a:pt x="941" y="129"/>
                    <a:pt x="940" y="129"/>
                  </a:cubicBezTo>
                  <a:cubicBezTo>
                    <a:pt x="940" y="129"/>
                    <a:pt x="941" y="131"/>
                    <a:pt x="940" y="131"/>
                  </a:cubicBezTo>
                  <a:cubicBezTo>
                    <a:pt x="936" y="132"/>
                    <a:pt x="930" y="131"/>
                    <a:pt x="927" y="133"/>
                  </a:cubicBezTo>
                  <a:cubicBezTo>
                    <a:pt x="925" y="133"/>
                    <a:pt x="920" y="135"/>
                    <a:pt x="921" y="137"/>
                  </a:cubicBezTo>
                  <a:cubicBezTo>
                    <a:pt x="915" y="136"/>
                    <a:pt x="915" y="140"/>
                    <a:pt x="911" y="141"/>
                  </a:cubicBezTo>
                  <a:cubicBezTo>
                    <a:pt x="910" y="142"/>
                    <a:pt x="910" y="142"/>
                    <a:pt x="909" y="143"/>
                  </a:cubicBezTo>
                  <a:cubicBezTo>
                    <a:pt x="908" y="144"/>
                    <a:pt x="907" y="145"/>
                    <a:pt x="905" y="146"/>
                  </a:cubicBezTo>
                  <a:cubicBezTo>
                    <a:pt x="904" y="146"/>
                    <a:pt x="903" y="147"/>
                    <a:pt x="903" y="148"/>
                  </a:cubicBezTo>
                  <a:cubicBezTo>
                    <a:pt x="899" y="147"/>
                    <a:pt x="893" y="149"/>
                    <a:pt x="891" y="147"/>
                  </a:cubicBezTo>
                  <a:cubicBezTo>
                    <a:pt x="890" y="148"/>
                    <a:pt x="887" y="147"/>
                    <a:pt x="888" y="150"/>
                  </a:cubicBezTo>
                  <a:cubicBezTo>
                    <a:pt x="881" y="151"/>
                    <a:pt x="880" y="151"/>
                    <a:pt x="874" y="150"/>
                  </a:cubicBezTo>
                  <a:cubicBezTo>
                    <a:pt x="873" y="150"/>
                    <a:pt x="872" y="151"/>
                    <a:pt x="871" y="151"/>
                  </a:cubicBezTo>
                  <a:cubicBezTo>
                    <a:pt x="870" y="152"/>
                    <a:pt x="868" y="153"/>
                    <a:pt x="868" y="155"/>
                  </a:cubicBezTo>
                  <a:cubicBezTo>
                    <a:pt x="868" y="158"/>
                    <a:pt x="862" y="157"/>
                    <a:pt x="863" y="162"/>
                  </a:cubicBezTo>
                  <a:cubicBezTo>
                    <a:pt x="862" y="166"/>
                    <a:pt x="866" y="165"/>
                    <a:pt x="868" y="167"/>
                  </a:cubicBezTo>
                  <a:cubicBezTo>
                    <a:pt x="867" y="170"/>
                    <a:pt x="867" y="173"/>
                    <a:pt x="863" y="173"/>
                  </a:cubicBezTo>
                  <a:cubicBezTo>
                    <a:pt x="863" y="175"/>
                    <a:pt x="863" y="176"/>
                    <a:pt x="861" y="176"/>
                  </a:cubicBezTo>
                  <a:cubicBezTo>
                    <a:pt x="861" y="178"/>
                    <a:pt x="861" y="179"/>
                    <a:pt x="861" y="181"/>
                  </a:cubicBezTo>
                  <a:cubicBezTo>
                    <a:pt x="861" y="183"/>
                    <a:pt x="863" y="180"/>
                    <a:pt x="863" y="182"/>
                  </a:cubicBezTo>
                  <a:cubicBezTo>
                    <a:pt x="864" y="185"/>
                    <a:pt x="861" y="184"/>
                    <a:pt x="861" y="184"/>
                  </a:cubicBezTo>
                  <a:cubicBezTo>
                    <a:pt x="860" y="185"/>
                    <a:pt x="860" y="188"/>
                    <a:pt x="859" y="188"/>
                  </a:cubicBezTo>
                  <a:cubicBezTo>
                    <a:pt x="858" y="189"/>
                    <a:pt x="855" y="188"/>
                    <a:pt x="854" y="189"/>
                  </a:cubicBezTo>
                  <a:cubicBezTo>
                    <a:pt x="853" y="190"/>
                    <a:pt x="854" y="193"/>
                    <a:pt x="854" y="194"/>
                  </a:cubicBezTo>
                  <a:cubicBezTo>
                    <a:pt x="853" y="195"/>
                    <a:pt x="853" y="192"/>
                    <a:pt x="852" y="191"/>
                  </a:cubicBezTo>
                  <a:cubicBezTo>
                    <a:pt x="852" y="191"/>
                    <a:pt x="849" y="192"/>
                    <a:pt x="851" y="197"/>
                  </a:cubicBezTo>
                  <a:cubicBezTo>
                    <a:pt x="849" y="196"/>
                    <a:pt x="850" y="199"/>
                    <a:pt x="849" y="200"/>
                  </a:cubicBezTo>
                  <a:cubicBezTo>
                    <a:pt x="848" y="200"/>
                    <a:pt x="847" y="199"/>
                    <a:pt x="846" y="200"/>
                  </a:cubicBezTo>
                  <a:cubicBezTo>
                    <a:pt x="846" y="200"/>
                    <a:pt x="846" y="203"/>
                    <a:pt x="844" y="202"/>
                  </a:cubicBezTo>
                  <a:cubicBezTo>
                    <a:pt x="844" y="204"/>
                    <a:pt x="843" y="205"/>
                    <a:pt x="843" y="207"/>
                  </a:cubicBezTo>
                  <a:cubicBezTo>
                    <a:pt x="841" y="207"/>
                    <a:pt x="838" y="206"/>
                    <a:pt x="838" y="208"/>
                  </a:cubicBezTo>
                  <a:cubicBezTo>
                    <a:pt x="837" y="207"/>
                    <a:pt x="839" y="206"/>
                    <a:pt x="838" y="204"/>
                  </a:cubicBezTo>
                  <a:cubicBezTo>
                    <a:pt x="838" y="205"/>
                    <a:pt x="837" y="204"/>
                    <a:pt x="837" y="203"/>
                  </a:cubicBezTo>
                  <a:cubicBezTo>
                    <a:pt x="837" y="203"/>
                    <a:pt x="837" y="202"/>
                    <a:pt x="837" y="201"/>
                  </a:cubicBezTo>
                  <a:cubicBezTo>
                    <a:pt x="836" y="200"/>
                    <a:pt x="835" y="199"/>
                    <a:pt x="835" y="199"/>
                  </a:cubicBezTo>
                  <a:cubicBezTo>
                    <a:pt x="834" y="198"/>
                    <a:pt x="834" y="197"/>
                    <a:pt x="832" y="197"/>
                  </a:cubicBezTo>
                  <a:cubicBezTo>
                    <a:pt x="834" y="196"/>
                    <a:pt x="834" y="193"/>
                    <a:pt x="834" y="190"/>
                  </a:cubicBezTo>
                  <a:cubicBezTo>
                    <a:pt x="834" y="188"/>
                    <a:pt x="833" y="188"/>
                    <a:pt x="832" y="187"/>
                  </a:cubicBezTo>
                  <a:cubicBezTo>
                    <a:pt x="832" y="182"/>
                    <a:pt x="833" y="177"/>
                    <a:pt x="832" y="174"/>
                  </a:cubicBezTo>
                  <a:cubicBezTo>
                    <a:pt x="837" y="177"/>
                    <a:pt x="833" y="172"/>
                    <a:pt x="835" y="169"/>
                  </a:cubicBezTo>
                  <a:cubicBezTo>
                    <a:pt x="835" y="169"/>
                    <a:pt x="836" y="173"/>
                    <a:pt x="837" y="170"/>
                  </a:cubicBezTo>
                  <a:cubicBezTo>
                    <a:pt x="837" y="170"/>
                    <a:pt x="837" y="168"/>
                    <a:pt x="837" y="168"/>
                  </a:cubicBezTo>
                  <a:cubicBezTo>
                    <a:pt x="838" y="166"/>
                    <a:pt x="843" y="163"/>
                    <a:pt x="844" y="162"/>
                  </a:cubicBezTo>
                  <a:cubicBezTo>
                    <a:pt x="844" y="162"/>
                    <a:pt x="846" y="162"/>
                    <a:pt x="845" y="161"/>
                  </a:cubicBezTo>
                  <a:cubicBezTo>
                    <a:pt x="844" y="159"/>
                    <a:pt x="846" y="160"/>
                    <a:pt x="848" y="160"/>
                  </a:cubicBezTo>
                  <a:cubicBezTo>
                    <a:pt x="849" y="159"/>
                    <a:pt x="850" y="157"/>
                    <a:pt x="850" y="154"/>
                  </a:cubicBezTo>
                  <a:cubicBezTo>
                    <a:pt x="850" y="154"/>
                    <a:pt x="854" y="152"/>
                    <a:pt x="854" y="151"/>
                  </a:cubicBezTo>
                  <a:cubicBezTo>
                    <a:pt x="854" y="151"/>
                    <a:pt x="852" y="151"/>
                    <a:pt x="852" y="151"/>
                  </a:cubicBezTo>
                  <a:cubicBezTo>
                    <a:pt x="853" y="151"/>
                    <a:pt x="853" y="149"/>
                    <a:pt x="854" y="149"/>
                  </a:cubicBezTo>
                  <a:cubicBezTo>
                    <a:pt x="855" y="149"/>
                    <a:pt x="857" y="152"/>
                    <a:pt x="856" y="147"/>
                  </a:cubicBezTo>
                  <a:cubicBezTo>
                    <a:pt x="858" y="147"/>
                    <a:pt x="860" y="146"/>
                    <a:pt x="862" y="146"/>
                  </a:cubicBezTo>
                  <a:cubicBezTo>
                    <a:pt x="862" y="145"/>
                    <a:pt x="863" y="143"/>
                    <a:pt x="863" y="143"/>
                  </a:cubicBezTo>
                  <a:cubicBezTo>
                    <a:pt x="864" y="143"/>
                    <a:pt x="865" y="144"/>
                    <a:pt x="865" y="143"/>
                  </a:cubicBezTo>
                  <a:cubicBezTo>
                    <a:pt x="866" y="143"/>
                    <a:pt x="867" y="142"/>
                    <a:pt x="868" y="141"/>
                  </a:cubicBezTo>
                  <a:cubicBezTo>
                    <a:pt x="868" y="140"/>
                    <a:pt x="869" y="141"/>
                    <a:pt x="869" y="140"/>
                  </a:cubicBezTo>
                  <a:cubicBezTo>
                    <a:pt x="869" y="138"/>
                    <a:pt x="870" y="135"/>
                    <a:pt x="872" y="137"/>
                  </a:cubicBezTo>
                  <a:cubicBezTo>
                    <a:pt x="872" y="135"/>
                    <a:pt x="872" y="133"/>
                    <a:pt x="872" y="131"/>
                  </a:cubicBezTo>
                  <a:cubicBezTo>
                    <a:pt x="870" y="131"/>
                    <a:pt x="868" y="132"/>
                    <a:pt x="867" y="133"/>
                  </a:cubicBezTo>
                  <a:cubicBezTo>
                    <a:pt x="866" y="133"/>
                    <a:pt x="865" y="134"/>
                    <a:pt x="864" y="135"/>
                  </a:cubicBezTo>
                  <a:cubicBezTo>
                    <a:pt x="864" y="136"/>
                    <a:pt x="863" y="135"/>
                    <a:pt x="863" y="136"/>
                  </a:cubicBezTo>
                  <a:cubicBezTo>
                    <a:pt x="863" y="138"/>
                    <a:pt x="858" y="138"/>
                    <a:pt x="858" y="141"/>
                  </a:cubicBezTo>
                  <a:cubicBezTo>
                    <a:pt x="856" y="140"/>
                    <a:pt x="855" y="141"/>
                    <a:pt x="855" y="143"/>
                  </a:cubicBezTo>
                  <a:cubicBezTo>
                    <a:pt x="853" y="144"/>
                    <a:pt x="854" y="141"/>
                    <a:pt x="854" y="141"/>
                  </a:cubicBezTo>
                  <a:cubicBezTo>
                    <a:pt x="853" y="141"/>
                    <a:pt x="851" y="141"/>
                    <a:pt x="851" y="141"/>
                  </a:cubicBezTo>
                  <a:cubicBezTo>
                    <a:pt x="851" y="140"/>
                    <a:pt x="852" y="138"/>
                    <a:pt x="851" y="137"/>
                  </a:cubicBezTo>
                  <a:cubicBezTo>
                    <a:pt x="846" y="138"/>
                    <a:pt x="843" y="136"/>
                    <a:pt x="839" y="137"/>
                  </a:cubicBezTo>
                  <a:cubicBezTo>
                    <a:pt x="838" y="138"/>
                    <a:pt x="839" y="139"/>
                    <a:pt x="838" y="140"/>
                  </a:cubicBezTo>
                  <a:cubicBezTo>
                    <a:pt x="837" y="141"/>
                    <a:pt x="835" y="140"/>
                    <a:pt x="834" y="141"/>
                  </a:cubicBezTo>
                  <a:cubicBezTo>
                    <a:pt x="832" y="142"/>
                    <a:pt x="831" y="143"/>
                    <a:pt x="830" y="144"/>
                  </a:cubicBezTo>
                  <a:cubicBezTo>
                    <a:pt x="829" y="145"/>
                    <a:pt x="829" y="147"/>
                    <a:pt x="826" y="147"/>
                  </a:cubicBezTo>
                  <a:cubicBezTo>
                    <a:pt x="826" y="150"/>
                    <a:pt x="828" y="150"/>
                    <a:pt x="828" y="153"/>
                  </a:cubicBezTo>
                  <a:cubicBezTo>
                    <a:pt x="826" y="153"/>
                    <a:pt x="825" y="154"/>
                    <a:pt x="825" y="156"/>
                  </a:cubicBezTo>
                  <a:cubicBezTo>
                    <a:pt x="820" y="155"/>
                    <a:pt x="819" y="158"/>
                    <a:pt x="815" y="157"/>
                  </a:cubicBezTo>
                  <a:cubicBezTo>
                    <a:pt x="813" y="156"/>
                    <a:pt x="814" y="155"/>
                    <a:pt x="815" y="154"/>
                  </a:cubicBezTo>
                  <a:cubicBezTo>
                    <a:pt x="813" y="154"/>
                    <a:pt x="812" y="153"/>
                    <a:pt x="812" y="151"/>
                  </a:cubicBezTo>
                  <a:cubicBezTo>
                    <a:pt x="810" y="151"/>
                    <a:pt x="808" y="152"/>
                    <a:pt x="808" y="150"/>
                  </a:cubicBezTo>
                  <a:cubicBezTo>
                    <a:pt x="802" y="153"/>
                    <a:pt x="795" y="155"/>
                    <a:pt x="788" y="156"/>
                  </a:cubicBezTo>
                  <a:cubicBezTo>
                    <a:pt x="787" y="154"/>
                    <a:pt x="784" y="155"/>
                    <a:pt x="785" y="151"/>
                  </a:cubicBezTo>
                  <a:cubicBezTo>
                    <a:pt x="784" y="151"/>
                    <a:pt x="782" y="151"/>
                    <a:pt x="781" y="151"/>
                  </a:cubicBezTo>
                  <a:cubicBezTo>
                    <a:pt x="776" y="153"/>
                    <a:pt x="772" y="154"/>
                    <a:pt x="768" y="156"/>
                  </a:cubicBezTo>
                  <a:cubicBezTo>
                    <a:pt x="764" y="158"/>
                    <a:pt x="762" y="161"/>
                    <a:pt x="758" y="162"/>
                  </a:cubicBezTo>
                  <a:cubicBezTo>
                    <a:pt x="759" y="164"/>
                    <a:pt x="758" y="166"/>
                    <a:pt x="756" y="166"/>
                  </a:cubicBezTo>
                  <a:cubicBezTo>
                    <a:pt x="757" y="169"/>
                    <a:pt x="754" y="169"/>
                    <a:pt x="755" y="171"/>
                  </a:cubicBezTo>
                  <a:cubicBezTo>
                    <a:pt x="752" y="169"/>
                    <a:pt x="750" y="176"/>
                    <a:pt x="749" y="175"/>
                  </a:cubicBezTo>
                  <a:cubicBezTo>
                    <a:pt x="746" y="173"/>
                    <a:pt x="748" y="176"/>
                    <a:pt x="745" y="176"/>
                  </a:cubicBezTo>
                  <a:cubicBezTo>
                    <a:pt x="743" y="176"/>
                    <a:pt x="743" y="177"/>
                    <a:pt x="743" y="179"/>
                  </a:cubicBezTo>
                  <a:cubicBezTo>
                    <a:pt x="737" y="177"/>
                    <a:pt x="739" y="183"/>
                    <a:pt x="735" y="182"/>
                  </a:cubicBezTo>
                  <a:cubicBezTo>
                    <a:pt x="735" y="183"/>
                    <a:pt x="739" y="188"/>
                    <a:pt x="739" y="186"/>
                  </a:cubicBezTo>
                  <a:cubicBezTo>
                    <a:pt x="741" y="186"/>
                    <a:pt x="740" y="189"/>
                    <a:pt x="741" y="190"/>
                  </a:cubicBezTo>
                  <a:cubicBezTo>
                    <a:pt x="742" y="189"/>
                    <a:pt x="744" y="191"/>
                    <a:pt x="744" y="191"/>
                  </a:cubicBezTo>
                  <a:cubicBezTo>
                    <a:pt x="745" y="192"/>
                    <a:pt x="747" y="190"/>
                    <a:pt x="749" y="190"/>
                  </a:cubicBezTo>
                  <a:cubicBezTo>
                    <a:pt x="749" y="190"/>
                    <a:pt x="751" y="191"/>
                    <a:pt x="750" y="191"/>
                  </a:cubicBezTo>
                  <a:cubicBezTo>
                    <a:pt x="752" y="191"/>
                    <a:pt x="753" y="188"/>
                    <a:pt x="753" y="190"/>
                  </a:cubicBezTo>
                  <a:cubicBezTo>
                    <a:pt x="755" y="190"/>
                    <a:pt x="754" y="189"/>
                    <a:pt x="755" y="188"/>
                  </a:cubicBezTo>
                  <a:cubicBezTo>
                    <a:pt x="757" y="188"/>
                    <a:pt x="757" y="197"/>
                    <a:pt x="759" y="193"/>
                  </a:cubicBezTo>
                  <a:cubicBezTo>
                    <a:pt x="762" y="192"/>
                    <a:pt x="759" y="198"/>
                    <a:pt x="763" y="196"/>
                  </a:cubicBezTo>
                  <a:cubicBezTo>
                    <a:pt x="763" y="198"/>
                    <a:pt x="761" y="197"/>
                    <a:pt x="761" y="197"/>
                  </a:cubicBezTo>
                  <a:cubicBezTo>
                    <a:pt x="760" y="198"/>
                    <a:pt x="762" y="200"/>
                    <a:pt x="762" y="202"/>
                  </a:cubicBezTo>
                  <a:cubicBezTo>
                    <a:pt x="762" y="202"/>
                    <a:pt x="761" y="202"/>
                    <a:pt x="761" y="203"/>
                  </a:cubicBezTo>
                  <a:cubicBezTo>
                    <a:pt x="760" y="204"/>
                    <a:pt x="760" y="205"/>
                    <a:pt x="759" y="206"/>
                  </a:cubicBezTo>
                  <a:cubicBezTo>
                    <a:pt x="759" y="209"/>
                    <a:pt x="761" y="216"/>
                    <a:pt x="757" y="213"/>
                  </a:cubicBezTo>
                  <a:cubicBezTo>
                    <a:pt x="758" y="223"/>
                    <a:pt x="753" y="228"/>
                    <a:pt x="751" y="235"/>
                  </a:cubicBezTo>
                  <a:cubicBezTo>
                    <a:pt x="750" y="236"/>
                    <a:pt x="749" y="235"/>
                    <a:pt x="748" y="235"/>
                  </a:cubicBezTo>
                  <a:cubicBezTo>
                    <a:pt x="747" y="236"/>
                    <a:pt x="748" y="238"/>
                    <a:pt x="748" y="239"/>
                  </a:cubicBezTo>
                  <a:cubicBezTo>
                    <a:pt x="747" y="240"/>
                    <a:pt x="745" y="239"/>
                    <a:pt x="744" y="240"/>
                  </a:cubicBezTo>
                  <a:cubicBezTo>
                    <a:pt x="744" y="240"/>
                    <a:pt x="744" y="242"/>
                    <a:pt x="744" y="242"/>
                  </a:cubicBezTo>
                  <a:cubicBezTo>
                    <a:pt x="744" y="242"/>
                    <a:pt x="742" y="242"/>
                    <a:pt x="742" y="242"/>
                  </a:cubicBezTo>
                  <a:cubicBezTo>
                    <a:pt x="741" y="243"/>
                    <a:pt x="743" y="244"/>
                    <a:pt x="743" y="243"/>
                  </a:cubicBezTo>
                  <a:cubicBezTo>
                    <a:pt x="742" y="245"/>
                    <a:pt x="740" y="245"/>
                    <a:pt x="739" y="246"/>
                  </a:cubicBezTo>
                  <a:cubicBezTo>
                    <a:pt x="739" y="246"/>
                    <a:pt x="739" y="248"/>
                    <a:pt x="738" y="249"/>
                  </a:cubicBezTo>
                  <a:cubicBezTo>
                    <a:pt x="737" y="250"/>
                    <a:pt x="736" y="249"/>
                    <a:pt x="735" y="250"/>
                  </a:cubicBezTo>
                  <a:cubicBezTo>
                    <a:pt x="734" y="251"/>
                    <a:pt x="734" y="253"/>
                    <a:pt x="733" y="254"/>
                  </a:cubicBezTo>
                  <a:cubicBezTo>
                    <a:pt x="733" y="254"/>
                    <a:pt x="731" y="254"/>
                    <a:pt x="731" y="254"/>
                  </a:cubicBezTo>
                  <a:cubicBezTo>
                    <a:pt x="731" y="254"/>
                    <a:pt x="731" y="257"/>
                    <a:pt x="730" y="256"/>
                  </a:cubicBezTo>
                  <a:cubicBezTo>
                    <a:pt x="729" y="255"/>
                    <a:pt x="728" y="255"/>
                    <a:pt x="728" y="259"/>
                  </a:cubicBezTo>
                  <a:cubicBezTo>
                    <a:pt x="722" y="259"/>
                    <a:pt x="722" y="259"/>
                    <a:pt x="716" y="259"/>
                  </a:cubicBezTo>
                  <a:cubicBezTo>
                    <a:pt x="716" y="259"/>
                    <a:pt x="711" y="262"/>
                    <a:pt x="713" y="262"/>
                  </a:cubicBezTo>
                  <a:cubicBezTo>
                    <a:pt x="715" y="265"/>
                    <a:pt x="705" y="262"/>
                    <a:pt x="710" y="264"/>
                  </a:cubicBezTo>
                  <a:cubicBezTo>
                    <a:pt x="710" y="266"/>
                    <a:pt x="708" y="266"/>
                    <a:pt x="708" y="264"/>
                  </a:cubicBezTo>
                  <a:cubicBezTo>
                    <a:pt x="705" y="267"/>
                    <a:pt x="706" y="270"/>
                    <a:pt x="706" y="274"/>
                  </a:cubicBezTo>
                  <a:cubicBezTo>
                    <a:pt x="703" y="275"/>
                    <a:pt x="704" y="275"/>
                    <a:pt x="700" y="274"/>
                  </a:cubicBezTo>
                  <a:cubicBezTo>
                    <a:pt x="702" y="275"/>
                    <a:pt x="702" y="276"/>
                    <a:pt x="699" y="276"/>
                  </a:cubicBezTo>
                  <a:cubicBezTo>
                    <a:pt x="699" y="279"/>
                    <a:pt x="700" y="289"/>
                    <a:pt x="702" y="286"/>
                  </a:cubicBezTo>
                  <a:cubicBezTo>
                    <a:pt x="704" y="286"/>
                    <a:pt x="702" y="295"/>
                    <a:pt x="705" y="295"/>
                  </a:cubicBezTo>
                  <a:cubicBezTo>
                    <a:pt x="708" y="295"/>
                    <a:pt x="705" y="299"/>
                    <a:pt x="708" y="300"/>
                  </a:cubicBezTo>
                  <a:cubicBezTo>
                    <a:pt x="707" y="300"/>
                    <a:pt x="707" y="302"/>
                    <a:pt x="706" y="302"/>
                  </a:cubicBezTo>
                  <a:cubicBezTo>
                    <a:pt x="705" y="303"/>
                    <a:pt x="704" y="301"/>
                    <a:pt x="704" y="301"/>
                  </a:cubicBezTo>
                  <a:cubicBezTo>
                    <a:pt x="703" y="302"/>
                    <a:pt x="704" y="303"/>
                    <a:pt x="703" y="303"/>
                  </a:cubicBezTo>
                  <a:cubicBezTo>
                    <a:pt x="702" y="304"/>
                    <a:pt x="700" y="303"/>
                    <a:pt x="699" y="303"/>
                  </a:cubicBezTo>
                  <a:cubicBezTo>
                    <a:pt x="697" y="304"/>
                    <a:pt x="693" y="307"/>
                    <a:pt x="691" y="304"/>
                  </a:cubicBezTo>
                  <a:cubicBezTo>
                    <a:pt x="691" y="302"/>
                    <a:pt x="692" y="301"/>
                    <a:pt x="692" y="300"/>
                  </a:cubicBezTo>
                  <a:cubicBezTo>
                    <a:pt x="693" y="297"/>
                    <a:pt x="691" y="294"/>
                    <a:pt x="693" y="293"/>
                  </a:cubicBezTo>
                  <a:cubicBezTo>
                    <a:pt x="693" y="291"/>
                    <a:pt x="690" y="292"/>
                    <a:pt x="691" y="288"/>
                  </a:cubicBezTo>
                  <a:cubicBezTo>
                    <a:pt x="689" y="287"/>
                    <a:pt x="686" y="289"/>
                    <a:pt x="684" y="286"/>
                  </a:cubicBezTo>
                  <a:cubicBezTo>
                    <a:pt x="683" y="282"/>
                    <a:pt x="688" y="284"/>
                    <a:pt x="686" y="280"/>
                  </a:cubicBezTo>
                  <a:cubicBezTo>
                    <a:pt x="686" y="278"/>
                    <a:pt x="685" y="279"/>
                    <a:pt x="685" y="280"/>
                  </a:cubicBezTo>
                  <a:cubicBezTo>
                    <a:pt x="684" y="280"/>
                    <a:pt x="684" y="278"/>
                    <a:pt x="683" y="277"/>
                  </a:cubicBezTo>
                  <a:cubicBezTo>
                    <a:pt x="682" y="277"/>
                    <a:pt x="681" y="276"/>
                    <a:pt x="680" y="275"/>
                  </a:cubicBezTo>
                  <a:cubicBezTo>
                    <a:pt x="680" y="276"/>
                    <a:pt x="679" y="276"/>
                    <a:pt x="677" y="276"/>
                  </a:cubicBezTo>
                  <a:cubicBezTo>
                    <a:pt x="676" y="276"/>
                    <a:pt x="676" y="277"/>
                    <a:pt x="677" y="277"/>
                  </a:cubicBezTo>
                  <a:cubicBezTo>
                    <a:pt x="677" y="281"/>
                    <a:pt x="674" y="275"/>
                    <a:pt x="675" y="280"/>
                  </a:cubicBezTo>
                  <a:cubicBezTo>
                    <a:pt x="671" y="277"/>
                    <a:pt x="672" y="282"/>
                    <a:pt x="668" y="280"/>
                  </a:cubicBezTo>
                  <a:cubicBezTo>
                    <a:pt x="671" y="277"/>
                    <a:pt x="668" y="275"/>
                    <a:pt x="671" y="273"/>
                  </a:cubicBezTo>
                  <a:cubicBezTo>
                    <a:pt x="673" y="271"/>
                    <a:pt x="665" y="272"/>
                    <a:pt x="665" y="274"/>
                  </a:cubicBezTo>
                  <a:cubicBezTo>
                    <a:pt x="665" y="277"/>
                    <a:pt x="664" y="273"/>
                    <a:pt x="664" y="273"/>
                  </a:cubicBezTo>
                  <a:cubicBezTo>
                    <a:pt x="662" y="273"/>
                    <a:pt x="663" y="276"/>
                    <a:pt x="660" y="276"/>
                  </a:cubicBezTo>
                  <a:cubicBezTo>
                    <a:pt x="660" y="276"/>
                    <a:pt x="657" y="278"/>
                    <a:pt x="657" y="279"/>
                  </a:cubicBezTo>
                  <a:cubicBezTo>
                    <a:pt x="656" y="279"/>
                    <a:pt x="656" y="280"/>
                    <a:pt x="656" y="281"/>
                  </a:cubicBezTo>
                  <a:cubicBezTo>
                    <a:pt x="651" y="280"/>
                    <a:pt x="652" y="280"/>
                    <a:pt x="648" y="281"/>
                  </a:cubicBezTo>
                  <a:cubicBezTo>
                    <a:pt x="649" y="281"/>
                    <a:pt x="648" y="284"/>
                    <a:pt x="649" y="284"/>
                  </a:cubicBezTo>
                  <a:cubicBezTo>
                    <a:pt x="650" y="285"/>
                    <a:pt x="651" y="284"/>
                    <a:pt x="652" y="284"/>
                  </a:cubicBezTo>
                  <a:cubicBezTo>
                    <a:pt x="653" y="285"/>
                    <a:pt x="652" y="286"/>
                    <a:pt x="652" y="287"/>
                  </a:cubicBezTo>
                  <a:cubicBezTo>
                    <a:pt x="653" y="287"/>
                    <a:pt x="655" y="286"/>
                    <a:pt x="656" y="287"/>
                  </a:cubicBezTo>
                  <a:cubicBezTo>
                    <a:pt x="656" y="287"/>
                    <a:pt x="655" y="289"/>
                    <a:pt x="656" y="289"/>
                  </a:cubicBezTo>
                  <a:cubicBezTo>
                    <a:pt x="657" y="290"/>
                    <a:pt x="658" y="289"/>
                    <a:pt x="659" y="290"/>
                  </a:cubicBezTo>
                  <a:cubicBezTo>
                    <a:pt x="661" y="290"/>
                    <a:pt x="660" y="288"/>
                    <a:pt x="662" y="288"/>
                  </a:cubicBezTo>
                  <a:cubicBezTo>
                    <a:pt x="666" y="288"/>
                    <a:pt x="670" y="288"/>
                    <a:pt x="670" y="293"/>
                  </a:cubicBezTo>
                  <a:cubicBezTo>
                    <a:pt x="668" y="294"/>
                    <a:pt x="666" y="294"/>
                    <a:pt x="664" y="293"/>
                  </a:cubicBezTo>
                  <a:cubicBezTo>
                    <a:pt x="663" y="294"/>
                    <a:pt x="662" y="296"/>
                    <a:pt x="663" y="299"/>
                  </a:cubicBezTo>
                  <a:cubicBezTo>
                    <a:pt x="661" y="298"/>
                    <a:pt x="660" y="300"/>
                    <a:pt x="662" y="300"/>
                  </a:cubicBezTo>
                  <a:cubicBezTo>
                    <a:pt x="661" y="301"/>
                    <a:pt x="659" y="301"/>
                    <a:pt x="657" y="301"/>
                  </a:cubicBezTo>
                  <a:cubicBezTo>
                    <a:pt x="659" y="305"/>
                    <a:pt x="663" y="307"/>
                    <a:pt x="663" y="313"/>
                  </a:cubicBezTo>
                  <a:cubicBezTo>
                    <a:pt x="666" y="309"/>
                    <a:pt x="664" y="312"/>
                    <a:pt x="666" y="314"/>
                  </a:cubicBezTo>
                  <a:cubicBezTo>
                    <a:pt x="666" y="318"/>
                    <a:pt x="667" y="324"/>
                    <a:pt x="665" y="327"/>
                  </a:cubicBezTo>
                  <a:cubicBezTo>
                    <a:pt x="667" y="330"/>
                    <a:pt x="668" y="333"/>
                    <a:pt x="668" y="339"/>
                  </a:cubicBezTo>
                  <a:cubicBezTo>
                    <a:pt x="664" y="336"/>
                    <a:pt x="666" y="344"/>
                    <a:pt x="664" y="342"/>
                  </a:cubicBezTo>
                  <a:cubicBezTo>
                    <a:pt x="662" y="341"/>
                    <a:pt x="664" y="342"/>
                    <a:pt x="663" y="343"/>
                  </a:cubicBezTo>
                  <a:cubicBezTo>
                    <a:pt x="662" y="344"/>
                    <a:pt x="659" y="344"/>
                    <a:pt x="660" y="348"/>
                  </a:cubicBezTo>
                  <a:cubicBezTo>
                    <a:pt x="657" y="347"/>
                    <a:pt x="660" y="352"/>
                    <a:pt x="656" y="350"/>
                  </a:cubicBezTo>
                  <a:cubicBezTo>
                    <a:pt x="659" y="353"/>
                    <a:pt x="651" y="355"/>
                    <a:pt x="652" y="356"/>
                  </a:cubicBezTo>
                  <a:cubicBezTo>
                    <a:pt x="654" y="358"/>
                    <a:pt x="652" y="357"/>
                    <a:pt x="650" y="359"/>
                  </a:cubicBezTo>
                  <a:cubicBezTo>
                    <a:pt x="649" y="360"/>
                    <a:pt x="650" y="361"/>
                    <a:pt x="649" y="362"/>
                  </a:cubicBezTo>
                  <a:cubicBezTo>
                    <a:pt x="648" y="363"/>
                    <a:pt x="647" y="362"/>
                    <a:pt x="646" y="362"/>
                  </a:cubicBezTo>
                  <a:cubicBezTo>
                    <a:pt x="646" y="363"/>
                    <a:pt x="647" y="364"/>
                    <a:pt x="646" y="365"/>
                  </a:cubicBezTo>
                  <a:cubicBezTo>
                    <a:pt x="645" y="366"/>
                    <a:pt x="642" y="364"/>
                    <a:pt x="643" y="367"/>
                  </a:cubicBezTo>
                  <a:cubicBezTo>
                    <a:pt x="635" y="368"/>
                    <a:pt x="636" y="368"/>
                    <a:pt x="629" y="367"/>
                  </a:cubicBezTo>
                  <a:cubicBezTo>
                    <a:pt x="627" y="367"/>
                    <a:pt x="628" y="369"/>
                    <a:pt x="628" y="370"/>
                  </a:cubicBezTo>
                  <a:cubicBezTo>
                    <a:pt x="625" y="368"/>
                    <a:pt x="621" y="373"/>
                    <a:pt x="620" y="373"/>
                  </a:cubicBezTo>
                  <a:cubicBezTo>
                    <a:pt x="618" y="371"/>
                    <a:pt x="620" y="374"/>
                    <a:pt x="616" y="374"/>
                  </a:cubicBezTo>
                  <a:cubicBezTo>
                    <a:pt x="614" y="374"/>
                    <a:pt x="617" y="376"/>
                    <a:pt x="615" y="376"/>
                  </a:cubicBezTo>
                  <a:cubicBezTo>
                    <a:pt x="612" y="379"/>
                    <a:pt x="611" y="374"/>
                    <a:pt x="607" y="374"/>
                  </a:cubicBezTo>
                  <a:cubicBezTo>
                    <a:pt x="604" y="373"/>
                    <a:pt x="603" y="375"/>
                    <a:pt x="600" y="375"/>
                  </a:cubicBezTo>
                  <a:cubicBezTo>
                    <a:pt x="599" y="376"/>
                    <a:pt x="598" y="378"/>
                    <a:pt x="598" y="380"/>
                  </a:cubicBezTo>
                  <a:cubicBezTo>
                    <a:pt x="594" y="379"/>
                    <a:pt x="594" y="382"/>
                    <a:pt x="592" y="382"/>
                  </a:cubicBezTo>
                  <a:cubicBezTo>
                    <a:pt x="591" y="385"/>
                    <a:pt x="594" y="384"/>
                    <a:pt x="595" y="387"/>
                  </a:cubicBezTo>
                  <a:cubicBezTo>
                    <a:pt x="595" y="388"/>
                    <a:pt x="595" y="389"/>
                    <a:pt x="596" y="389"/>
                  </a:cubicBezTo>
                  <a:cubicBezTo>
                    <a:pt x="597" y="389"/>
                    <a:pt x="596" y="391"/>
                    <a:pt x="597" y="392"/>
                  </a:cubicBezTo>
                  <a:cubicBezTo>
                    <a:pt x="598" y="393"/>
                    <a:pt x="599" y="392"/>
                    <a:pt x="600" y="393"/>
                  </a:cubicBezTo>
                  <a:cubicBezTo>
                    <a:pt x="601" y="393"/>
                    <a:pt x="600" y="395"/>
                    <a:pt x="600" y="395"/>
                  </a:cubicBezTo>
                  <a:cubicBezTo>
                    <a:pt x="601" y="396"/>
                    <a:pt x="602" y="395"/>
                    <a:pt x="603" y="395"/>
                  </a:cubicBezTo>
                  <a:cubicBezTo>
                    <a:pt x="604" y="396"/>
                    <a:pt x="604" y="399"/>
                    <a:pt x="605" y="401"/>
                  </a:cubicBezTo>
                  <a:cubicBezTo>
                    <a:pt x="606" y="402"/>
                    <a:pt x="609" y="405"/>
                    <a:pt x="609" y="405"/>
                  </a:cubicBezTo>
                  <a:cubicBezTo>
                    <a:pt x="609" y="406"/>
                    <a:pt x="609" y="408"/>
                    <a:pt x="609" y="409"/>
                  </a:cubicBezTo>
                  <a:cubicBezTo>
                    <a:pt x="609" y="411"/>
                    <a:pt x="610" y="412"/>
                    <a:pt x="610" y="414"/>
                  </a:cubicBezTo>
                  <a:cubicBezTo>
                    <a:pt x="610" y="416"/>
                    <a:pt x="609" y="416"/>
                    <a:pt x="609" y="418"/>
                  </a:cubicBezTo>
                  <a:cubicBezTo>
                    <a:pt x="608" y="420"/>
                    <a:pt x="609" y="422"/>
                    <a:pt x="606" y="420"/>
                  </a:cubicBezTo>
                  <a:cubicBezTo>
                    <a:pt x="608" y="424"/>
                    <a:pt x="603" y="422"/>
                    <a:pt x="604" y="426"/>
                  </a:cubicBezTo>
                  <a:cubicBezTo>
                    <a:pt x="599" y="424"/>
                    <a:pt x="600" y="428"/>
                    <a:pt x="597" y="428"/>
                  </a:cubicBezTo>
                  <a:cubicBezTo>
                    <a:pt x="595" y="428"/>
                    <a:pt x="596" y="430"/>
                    <a:pt x="596" y="430"/>
                  </a:cubicBezTo>
                  <a:cubicBezTo>
                    <a:pt x="596" y="431"/>
                    <a:pt x="592" y="431"/>
                    <a:pt x="593" y="432"/>
                  </a:cubicBezTo>
                  <a:cubicBezTo>
                    <a:pt x="594" y="433"/>
                    <a:pt x="594" y="432"/>
                    <a:pt x="593" y="433"/>
                  </a:cubicBezTo>
                  <a:cubicBezTo>
                    <a:pt x="592" y="434"/>
                    <a:pt x="592" y="435"/>
                    <a:pt x="590" y="435"/>
                  </a:cubicBezTo>
                  <a:cubicBezTo>
                    <a:pt x="591" y="429"/>
                    <a:pt x="588" y="434"/>
                    <a:pt x="587" y="432"/>
                  </a:cubicBezTo>
                  <a:cubicBezTo>
                    <a:pt x="587" y="431"/>
                    <a:pt x="587" y="428"/>
                    <a:pt x="585" y="427"/>
                  </a:cubicBezTo>
                  <a:cubicBezTo>
                    <a:pt x="585" y="427"/>
                    <a:pt x="583" y="427"/>
                    <a:pt x="583" y="427"/>
                  </a:cubicBezTo>
                  <a:cubicBezTo>
                    <a:pt x="582" y="427"/>
                    <a:pt x="583" y="425"/>
                    <a:pt x="583" y="425"/>
                  </a:cubicBezTo>
                  <a:cubicBezTo>
                    <a:pt x="582" y="424"/>
                    <a:pt x="579" y="424"/>
                    <a:pt x="578" y="423"/>
                  </a:cubicBezTo>
                  <a:cubicBezTo>
                    <a:pt x="578" y="423"/>
                    <a:pt x="578" y="421"/>
                    <a:pt x="578" y="421"/>
                  </a:cubicBezTo>
                  <a:cubicBezTo>
                    <a:pt x="577" y="421"/>
                    <a:pt x="575" y="421"/>
                    <a:pt x="575" y="421"/>
                  </a:cubicBezTo>
                  <a:cubicBezTo>
                    <a:pt x="573" y="421"/>
                    <a:pt x="574" y="418"/>
                    <a:pt x="573" y="418"/>
                  </a:cubicBezTo>
                  <a:cubicBezTo>
                    <a:pt x="573" y="417"/>
                    <a:pt x="572" y="418"/>
                    <a:pt x="572" y="419"/>
                  </a:cubicBezTo>
                  <a:cubicBezTo>
                    <a:pt x="570" y="416"/>
                    <a:pt x="571" y="416"/>
                    <a:pt x="569" y="414"/>
                  </a:cubicBezTo>
                  <a:cubicBezTo>
                    <a:pt x="565" y="413"/>
                    <a:pt x="566" y="418"/>
                    <a:pt x="565" y="420"/>
                  </a:cubicBezTo>
                  <a:cubicBezTo>
                    <a:pt x="565" y="420"/>
                    <a:pt x="563" y="421"/>
                    <a:pt x="563" y="421"/>
                  </a:cubicBezTo>
                  <a:cubicBezTo>
                    <a:pt x="562" y="423"/>
                    <a:pt x="564" y="427"/>
                    <a:pt x="562" y="428"/>
                  </a:cubicBezTo>
                  <a:cubicBezTo>
                    <a:pt x="562" y="429"/>
                    <a:pt x="563" y="430"/>
                    <a:pt x="563" y="432"/>
                  </a:cubicBezTo>
                  <a:cubicBezTo>
                    <a:pt x="563" y="433"/>
                    <a:pt x="565" y="435"/>
                    <a:pt x="565" y="433"/>
                  </a:cubicBezTo>
                  <a:cubicBezTo>
                    <a:pt x="568" y="436"/>
                    <a:pt x="567" y="437"/>
                    <a:pt x="566" y="441"/>
                  </a:cubicBezTo>
                  <a:cubicBezTo>
                    <a:pt x="567" y="442"/>
                    <a:pt x="567" y="442"/>
                    <a:pt x="567" y="443"/>
                  </a:cubicBezTo>
                  <a:cubicBezTo>
                    <a:pt x="568" y="444"/>
                    <a:pt x="569" y="445"/>
                    <a:pt x="570" y="446"/>
                  </a:cubicBezTo>
                  <a:cubicBezTo>
                    <a:pt x="572" y="447"/>
                    <a:pt x="573" y="448"/>
                    <a:pt x="576" y="449"/>
                  </a:cubicBezTo>
                  <a:cubicBezTo>
                    <a:pt x="576" y="450"/>
                    <a:pt x="576" y="450"/>
                    <a:pt x="577" y="450"/>
                  </a:cubicBezTo>
                  <a:cubicBezTo>
                    <a:pt x="578" y="451"/>
                    <a:pt x="578" y="452"/>
                    <a:pt x="578" y="453"/>
                  </a:cubicBezTo>
                  <a:cubicBezTo>
                    <a:pt x="578" y="454"/>
                    <a:pt x="580" y="453"/>
                    <a:pt x="580" y="454"/>
                  </a:cubicBezTo>
                  <a:cubicBezTo>
                    <a:pt x="581" y="455"/>
                    <a:pt x="580" y="457"/>
                    <a:pt x="580" y="459"/>
                  </a:cubicBezTo>
                  <a:cubicBezTo>
                    <a:pt x="581" y="459"/>
                    <a:pt x="583" y="461"/>
                    <a:pt x="583" y="461"/>
                  </a:cubicBezTo>
                  <a:cubicBezTo>
                    <a:pt x="583" y="462"/>
                    <a:pt x="580" y="465"/>
                    <a:pt x="584" y="466"/>
                  </a:cubicBezTo>
                  <a:cubicBezTo>
                    <a:pt x="583" y="468"/>
                    <a:pt x="581" y="467"/>
                    <a:pt x="579" y="467"/>
                  </a:cubicBezTo>
                  <a:cubicBezTo>
                    <a:pt x="578" y="467"/>
                    <a:pt x="574" y="467"/>
                    <a:pt x="573" y="466"/>
                  </a:cubicBezTo>
                  <a:cubicBezTo>
                    <a:pt x="574" y="466"/>
                    <a:pt x="575" y="461"/>
                    <a:pt x="572" y="465"/>
                  </a:cubicBezTo>
                  <a:cubicBezTo>
                    <a:pt x="570" y="463"/>
                    <a:pt x="571" y="460"/>
                    <a:pt x="570" y="459"/>
                  </a:cubicBezTo>
                  <a:cubicBezTo>
                    <a:pt x="569" y="457"/>
                    <a:pt x="568" y="457"/>
                    <a:pt x="566" y="455"/>
                  </a:cubicBezTo>
                  <a:cubicBezTo>
                    <a:pt x="566" y="454"/>
                    <a:pt x="566" y="452"/>
                    <a:pt x="567" y="452"/>
                  </a:cubicBezTo>
                  <a:cubicBezTo>
                    <a:pt x="565" y="449"/>
                    <a:pt x="565" y="446"/>
                    <a:pt x="562" y="445"/>
                  </a:cubicBezTo>
                  <a:cubicBezTo>
                    <a:pt x="562" y="443"/>
                    <a:pt x="560" y="442"/>
                    <a:pt x="562" y="441"/>
                  </a:cubicBezTo>
                  <a:cubicBezTo>
                    <a:pt x="561" y="440"/>
                    <a:pt x="559" y="439"/>
                    <a:pt x="558" y="439"/>
                  </a:cubicBezTo>
                  <a:cubicBezTo>
                    <a:pt x="558" y="437"/>
                    <a:pt x="558" y="435"/>
                    <a:pt x="557" y="435"/>
                  </a:cubicBezTo>
                  <a:cubicBezTo>
                    <a:pt x="556" y="433"/>
                    <a:pt x="558" y="432"/>
                    <a:pt x="558" y="430"/>
                  </a:cubicBezTo>
                  <a:cubicBezTo>
                    <a:pt x="558" y="428"/>
                    <a:pt x="557" y="427"/>
                    <a:pt x="556" y="427"/>
                  </a:cubicBezTo>
                  <a:cubicBezTo>
                    <a:pt x="556" y="426"/>
                    <a:pt x="557" y="425"/>
                    <a:pt x="556" y="425"/>
                  </a:cubicBezTo>
                  <a:cubicBezTo>
                    <a:pt x="556" y="423"/>
                    <a:pt x="559" y="424"/>
                    <a:pt x="560" y="423"/>
                  </a:cubicBezTo>
                  <a:cubicBezTo>
                    <a:pt x="560" y="422"/>
                    <a:pt x="559" y="422"/>
                    <a:pt x="559" y="421"/>
                  </a:cubicBezTo>
                  <a:cubicBezTo>
                    <a:pt x="559" y="420"/>
                    <a:pt x="561" y="420"/>
                    <a:pt x="560" y="419"/>
                  </a:cubicBezTo>
                  <a:cubicBezTo>
                    <a:pt x="560" y="417"/>
                    <a:pt x="558" y="415"/>
                    <a:pt x="558" y="413"/>
                  </a:cubicBezTo>
                  <a:cubicBezTo>
                    <a:pt x="558" y="410"/>
                    <a:pt x="559" y="407"/>
                    <a:pt x="558" y="406"/>
                  </a:cubicBezTo>
                  <a:cubicBezTo>
                    <a:pt x="558" y="404"/>
                    <a:pt x="556" y="404"/>
                    <a:pt x="556" y="403"/>
                  </a:cubicBezTo>
                  <a:cubicBezTo>
                    <a:pt x="555" y="402"/>
                    <a:pt x="555" y="401"/>
                    <a:pt x="555" y="400"/>
                  </a:cubicBezTo>
                  <a:cubicBezTo>
                    <a:pt x="553" y="398"/>
                    <a:pt x="552" y="396"/>
                    <a:pt x="551" y="395"/>
                  </a:cubicBezTo>
                  <a:cubicBezTo>
                    <a:pt x="547" y="394"/>
                    <a:pt x="549" y="399"/>
                    <a:pt x="546" y="396"/>
                  </a:cubicBezTo>
                  <a:cubicBezTo>
                    <a:pt x="545" y="396"/>
                    <a:pt x="546" y="399"/>
                    <a:pt x="545" y="400"/>
                  </a:cubicBezTo>
                  <a:cubicBezTo>
                    <a:pt x="545" y="400"/>
                    <a:pt x="543" y="399"/>
                    <a:pt x="543" y="400"/>
                  </a:cubicBezTo>
                  <a:cubicBezTo>
                    <a:pt x="542" y="401"/>
                    <a:pt x="543" y="402"/>
                    <a:pt x="542" y="402"/>
                  </a:cubicBezTo>
                  <a:cubicBezTo>
                    <a:pt x="539" y="402"/>
                    <a:pt x="539" y="402"/>
                    <a:pt x="538" y="399"/>
                  </a:cubicBezTo>
                  <a:cubicBezTo>
                    <a:pt x="538" y="398"/>
                    <a:pt x="537" y="398"/>
                    <a:pt x="537" y="397"/>
                  </a:cubicBezTo>
                  <a:cubicBezTo>
                    <a:pt x="536" y="396"/>
                    <a:pt x="538" y="396"/>
                    <a:pt x="538" y="395"/>
                  </a:cubicBezTo>
                  <a:cubicBezTo>
                    <a:pt x="538" y="394"/>
                    <a:pt x="535" y="389"/>
                    <a:pt x="538" y="387"/>
                  </a:cubicBezTo>
                  <a:cubicBezTo>
                    <a:pt x="537" y="386"/>
                    <a:pt x="535" y="385"/>
                    <a:pt x="536" y="380"/>
                  </a:cubicBezTo>
                  <a:cubicBezTo>
                    <a:pt x="535" y="380"/>
                    <a:pt x="535" y="381"/>
                    <a:pt x="535" y="382"/>
                  </a:cubicBezTo>
                  <a:cubicBezTo>
                    <a:pt x="532" y="381"/>
                    <a:pt x="534" y="377"/>
                    <a:pt x="532" y="375"/>
                  </a:cubicBezTo>
                  <a:cubicBezTo>
                    <a:pt x="531" y="374"/>
                    <a:pt x="531" y="374"/>
                    <a:pt x="530" y="373"/>
                  </a:cubicBezTo>
                  <a:cubicBezTo>
                    <a:pt x="529" y="372"/>
                    <a:pt x="529" y="371"/>
                    <a:pt x="529" y="370"/>
                  </a:cubicBezTo>
                  <a:cubicBezTo>
                    <a:pt x="528" y="369"/>
                    <a:pt x="524" y="370"/>
                    <a:pt x="525" y="367"/>
                  </a:cubicBezTo>
                  <a:cubicBezTo>
                    <a:pt x="521" y="366"/>
                    <a:pt x="520" y="369"/>
                    <a:pt x="518" y="370"/>
                  </a:cubicBezTo>
                  <a:cubicBezTo>
                    <a:pt x="516" y="370"/>
                    <a:pt x="515" y="370"/>
                    <a:pt x="514" y="372"/>
                  </a:cubicBezTo>
                  <a:cubicBezTo>
                    <a:pt x="512" y="372"/>
                    <a:pt x="509" y="372"/>
                    <a:pt x="506" y="372"/>
                  </a:cubicBezTo>
                  <a:cubicBezTo>
                    <a:pt x="506" y="372"/>
                    <a:pt x="504" y="373"/>
                    <a:pt x="504" y="374"/>
                  </a:cubicBezTo>
                  <a:cubicBezTo>
                    <a:pt x="503" y="375"/>
                    <a:pt x="503" y="374"/>
                    <a:pt x="503" y="375"/>
                  </a:cubicBezTo>
                  <a:cubicBezTo>
                    <a:pt x="503" y="376"/>
                    <a:pt x="500" y="377"/>
                    <a:pt x="499" y="377"/>
                  </a:cubicBezTo>
                  <a:cubicBezTo>
                    <a:pt x="497" y="380"/>
                    <a:pt x="494" y="384"/>
                    <a:pt x="490" y="386"/>
                  </a:cubicBezTo>
                  <a:cubicBezTo>
                    <a:pt x="487" y="388"/>
                    <a:pt x="486" y="392"/>
                    <a:pt x="482" y="393"/>
                  </a:cubicBezTo>
                  <a:cubicBezTo>
                    <a:pt x="483" y="395"/>
                    <a:pt x="483" y="395"/>
                    <a:pt x="479" y="395"/>
                  </a:cubicBezTo>
                  <a:cubicBezTo>
                    <a:pt x="479" y="397"/>
                    <a:pt x="479" y="397"/>
                    <a:pt x="480" y="397"/>
                  </a:cubicBezTo>
                  <a:cubicBezTo>
                    <a:pt x="480" y="399"/>
                    <a:pt x="478" y="399"/>
                    <a:pt x="478" y="397"/>
                  </a:cubicBezTo>
                  <a:cubicBezTo>
                    <a:pt x="476" y="398"/>
                    <a:pt x="477" y="401"/>
                    <a:pt x="473" y="400"/>
                  </a:cubicBezTo>
                  <a:cubicBezTo>
                    <a:pt x="472" y="401"/>
                    <a:pt x="472" y="403"/>
                    <a:pt x="470" y="402"/>
                  </a:cubicBezTo>
                  <a:cubicBezTo>
                    <a:pt x="469" y="404"/>
                    <a:pt x="471" y="404"/>
                    <a:pt x="471" y="406"/>
                  </a:cubicBezTo>
                  <a:cubicBezTo>
                    <a:pt x="471" y="408"/>
                    <a:pt x="469" y="411"/>
                    <a:pt x="469" y="415"/>
                  </a:cubicBezTo>
                  <a:cubicBezTo>
                    <a:pt x="468" y="420"/>
                    <a:pt x="468" y="426"/>
                    <a:pt x="467" y="428"/>
                  </a:cubicBezTo>
                  <a:cubicBezTo>
                    <a:pt x="467" y="428"/>
                    <a:pt x="465" y="428"/>
                    <a:pt x="465" y="428"/>
                  </a:cubicBezTo>
                  <a:cubicBezTo>
                    <a:pt x="464" y="429"/>
                    <a:pt x="465" y="432"/>
                    <a:pt x="464" y="433"/>
                  </a:cubicBezTo>
                  <a:cubicBezTo>
                    <a:pt x="463" y="434"/>
                    <a:pt x="461" y="433"/>
                    <a:pt x="459" y="434"/>
                  </a:cubicBezTo>
                  <a:cubicBezTo>
                    <a:pt x="458" y="435"/>
                    <a:pt x="458" y="437"/>
                    <a:pt x="456" y="436"/>
                  </a:cubicBezTo>
                  <a:cubicBezTo>
                    <a:pt x="453" y="433"/>
                    <a:pt x="451" y="429"/>
                    <a:pt x="450" y="425"/>
                  </a:cubicBezTo>
                  <a:cubicBezTo>
                    <a:pt x="449" y="424"/>
                    <a:pt x="448" y="423"/>
                    <a:pt x="447" y="422"/>
                  </a:cubicBezTo>
                  <a:cubicBezTo>
                    <a:pt x="447" y="422"/>
                    <a:pt x="446" y="421"/>
                    <a:pt x="445" y="421"/>
                  </a:cubicBezTo>
                  <a:cubicBezTo>
                    <a:pt x="444" y="417"/>
                    <a:pt x="447" y="417"/>
                    <a:pt x="447" y="415"/>
                  </a:cubicBezTo>
                  <a:cubicBezTo>
                    <a:pt x="447" y="413"/>
                    <a:pt x="445" y="412"/>
                    <a:pt x="444" y="410"/>
                  </a:cubicBezTo>
                  <a:cubicBezTo>
                    <a:pt x="443" y="409"/>
                    <a:pt x="442" y="407"/>
                    <a:pt x="440" y="407"/>
                  </a:cubicBezTo>
                  <a:cubicBezTo>
                    <a:pt x="440" y="405"/>
                    <a:pt x="439" y="402"/>
                    <a:pt x="438" y="400"/>
                  </a:cubicBezTo>
                  <a:cubicBezTo>
                    <a:pt x="437" y="398"/>
                    <a:pt x="436" y="389"/>
                    <a:pt x="436" y="383"/>
                  </a:cubicBezTo>
                  <a:cubicBezTo>
                    <a:pt x="435" y="380"/>
                    <a:pt x="434" y="374"/>
                    <a:pt x="433" y="369"/>
                  </a:cubicBezTo>
                  <a:cubicBezTo>
                    <a:pt x="432" y="370"/>
                    <a:pt x="428" y="374"/>
                    <a:pt x="431" y="375"/>
                  </a:cubicBezTo>
                  <a:cubicBezTo>
                    <a:pt x="431" y="378"/>
                    <a:pt x="426" y="375"/>
                    <a:pt x="425" y="375"/>
                  </a:cubicBezTo>
                  <a:cubicBezTo>
                    <a:pt x="424" y="375"/>
                    <a:pt x="423" y="375"/>
                    <a:pt x="423" y="375"/>
                  </a:cubicBezTo>
                  <a:cubicBezTo>
                    <a:pt x="421" y="374"/>
                    <a:pt x="420" y="370"/>
                    <a:pt x="418" y="372"/>
                  </a:cubicBezTo>
                  <a:cubicBezTo>
                    <a:pt x="418" y="370"/>
                    <a:pt x="419" y="369"/>
                    <a:pt x="420" y="369"/>
                  </a:cubicBezTo>
                  <a:cubicBezTo>
                    <a:pt x="419" y="368"/>
                    <a:pt x="420" y="367"/>
                    <a:pt x="420" y="366"/>
                  </a:cubicBezTo>
                  <a:cubicBezTo>
                    <a:pt x="420" y="364"/>
                    <a:pt x="417" y="365"/>
                    <a:pt x="416" y="365"/>
                  </a:cubicBezTo>
                  <a:cubicBezTo>
                    <a:pt x="414" y="364"/>
                    <a:pt x="413" y="359"/>
                    <a:pt x="412" y="362"/>
                  </a:cubicBezTo>
                  <a:cubicBezTo>
                    <a:pt x="409" y="362"/>
                    <a:pt x="411" y="358"/>
                    <a:pt x="411" y="359"/>
                  </a:cubicBezTo>
                  <a:cubicBezTo>
                    <a:pt x="410" y="357"/>
                    <a:pt x="408" y="357"/>
                    <a:pt x="409" y="355"/>
                  </a:cubicBezTo>
                  <a:cubicBezTo>
                    <a:pt x="408" y="355"/>
                    <a:pt x="405" y="356"/>
                    <a:pt x="404" y="355"/>
                  </a:cubicBezTo>
                  <a:cubicBezTo>
                    <a:pt x="404" y="355"/>
                    <a:pt x="404" y="353"/>
                    <a:pt x="404" y="353"/>
                  </a:cubicBezTo>
                  <a:cubicBezTo>
                    <a:pt x="401" y="352"/>
                    <a:pt x="399" y="354"/>
                    <a:pt x="397" y="354"/>
                  </a:cubicBezTo>
                  <a:cubicBezTo>
                    <a:pt x="396" y="354"/>
                    <a:pt x="395" y="354"/>
                    <a:pt x="394" y="354"/>
                  </a:cubicBezTo>
                  <a:cubicBezTo>
                    <a:pt x="393" y="354"/>
                    <a:pt x="392" y="352"/>
                    <a:pt x="392" y="355"/>
                  </a:cubicBezTo>
                  <a:cubicBezTo>
                    <a:pt x="381" y="356"/>
                    <a:pt x="372" y="354"/>
                    <a:pt x="364" y="353"/>
                  </a:cubicBezTo>
                  <a:cubicBezTo>
                    <a:pt x="364" y="350"/>
                    <a:pt x="362" y="351"/>
                    <a:pt x="361" y="349"/>
                  </a:cubicBezTo>
                  <a:cubicBezTo>
                    <a:pt x="361" y="347"/>
                    <a:pt x="356" y="351"/>
                    <a:pt x="359" y="347"/>
                  </a:cubicBezTo>
                  <a:cubicBezTo>
                    <a:pt x="358" y="347"/>
                    <a:pt x="357" y="347"/>
                    <a:pt x="357" y="346"/>
                  </a:cubicBezTo>
                  <a:cubicBezTo>
                    <a:pt x="354" y="347"/>
                    <a:pt x="345" y="345"/>
                    <a:pt x="341" y="345"/>
                  </a:cubicBezTo>
                  <a:cubicBezTo>
                    <a:pt x="340" y="344"/>
                    <a:pt x="339" y="344"/>
                    <a:pt x="339" y="342"/>
                  </a:cubicBezTo>
                  <a:cubicBezTo>
                    <a:pt x="334" y="343"/>
                    <a:pt x="335" y="338"/>
                    <a:pt x="331" y="339"/>
                  </a:cubicBezTo>
                  <a:cubicBezTo>
                    <a:pt x="330" y="334"/>
                    <a:pt x="328" y="332"/>
                    <a:pt x="326" y="328"/>
                  </a:cubicBezTo>
                  <a:cubicBezTo>
                    <a:pt x="316" y="326"/>
                    <a:pt x="316" y="332"/>
                    <a:pt x="317" y="337"/>
                  </a:cubicBezTo>
                  <a:cubicBezTo>
                    <a:pt x="317" y="339"/>
                    <a:pt x="321" y="341"/>
                    <a:pt x="325" y="346"/>
                  </a:cubicBezTo>
                  <a:cubicBezTo>
                    <a:pt x="326" y="347"/>
                    <a:pt x="328" y="353"/>
                    <a:pt x="331" y="352"/>
                  </a:cubicBezTo>
                  <a:cubicBezTo>
                    <a:pt x="330" y="354"/>
                    <a:pt x="333" y="354"/>
                    <a:pt x="332" y="357"/>
                  </a:cubicBezTo>
                  <a:cubicBezTo>
                    <a:pt x="335" y="358"/>
                    <a:pt x="341" y="356"/>
                    <a:pt x="338" y="360"/>
                  </a:cubicBezTo>
                  <a:cubicBezTo>
                    <a:pt x="340" y="361"/>
                    <a:pt x="339" y="358"/>
                    <a:pt x="340" y="357"/>
                  </a:cubicBezTo>
                  <a:cubicBezTo>
                    <a:pt x="341" y="357"/>
                    <a:pt x="345" y="357"/>
                    <a:pt x="345" y="355"/>
                  </a:cubicBezTo>
                  <a:cubicBezTo>
                    <a:pt x="345" y="354"/>
                    <a:pt x="346" y="354"/>
                    <a:pt x="347" y="354"/>
                  </a:cubicBezTo>
                  <a:cubicBezTo>
                    <a:pt x="349" y="354"/>
                    <a:pt x="348" y="352"/>
                    <a:pt x="348" y="352"/>
                  </a:cubicBezTo>
                  <a:cubicBezTo>
                    <a:pt x="350" y="351"/>
                    <a:pt x="353" y="351"/>
                    <a:pt x="356" y="350"/>
                  </a:cubicBezTo>
                  <a:cubicBezTo>
                    <a:pt x="356" y="351"/>
                    <a:pt x="354" y="352"/>
                    <a:pt x="354" y="353"/>
                  </a:cubicBezTo>
                  <a:cubicBezTo>
                    <a:pt x="355" y="353"/>
                    <a:pt x="357" y="352"/>
                    <a:pt x="357" y="353"/>
                  </a:cubicBezTo>
                  <a:cubicBezTo>
                    <a:pt x="358" y="355"/>
                    <a:pt x="357" y="356"/>
                    <a:pt x="358" y="357"/>
                  </a:cubicBezTo>
                  <a:cubicBezTo>
                    <a:pt x="357" y="360"/>
                    <a:pt x="361" y="359"/>
                    <a:pt x="361" y="361"/>
                  </a:cubicBezTo>
                  <a:cubicBezTo>
                    <a:pt x="362" y="364"/>
                    <a:pt x="364" y="362"/>
                    <a:pt x="366" y="363"/>
                  </a:cubicBezTo>
                  <a:cubicBezTo>
                    <a:pt x="368" y="365"/>
                    <a:pt x="367" y="366"/>
                    <a:pt x="370" y="367"/>
                  </a:cubicBezTo>
                  <a:cubicBezTo>
                    <a:pt x="367" y="370"/>
                    <a:pt x="370" y="373"/>
                    <a:pt x="370" y="376"/>
                  </a:cubicBezTo>
                  <a:cubicBezTo>
                    <a:pt x="368" y="376"/>
                    <a:pt x="367" y="376"/>
                    <a:pt x="366" y="376"/>
                  </a:cubicBezTo>
                  <a:cubicBezTo>
                    <a:pt x="367" y="381"/>
                    <a:pt x="363" y="380"/>
                    <a:pt x="364" y="383"/>
                  </a:cubicBezTo>
                  <a:cubicBezTo>
                    <a:pt x="361" y="383"/>
                    <a:pt x="360" y="384"/>
                    <a:pt x="360" y="386"/>
                  </a:cubicBezTo>
                  <a:cubicBezTo>
                    <a:pt x="359" y="386"/>
                    <a:pt x="357" y="386"/>
                    <a:pt x="356" y="386"/>
                  </a:cubicBezTo>
                  <a:cubicBezTo>
                    <a:pt x="354" y="386"/>
                    <a:pt x="355" y="388"/>
                    <a:pt x="354" y="389"/>
                  </a:cubicBezTo>
                  <a:cubicBezTo>
                    <a:pt x="354" y="390"/>
                    <a:pt x="352" y="389"/>
                    <a:pt x="352" y="389"/>
                  </a:cubicBezTo>
                  <a:cubicBezTo>
                    <a:pt x="351" y="390"/>
                    <a:pt x="352" y="392"/>
                    <a:pt x="352" y="393"/>
                  </a:cubicBezTo>
                  <a:cubicBezTo>
                    <a:pt x="350" y="392"/>
                    <a:pt x="348" y="393"/>
                    <a:pt x="348" y="395"/>
                  </a:cubicBezTo>
                  <a:cubicBezTo>
                    <a:pt x="346" y="395"/>
                    <a:pt x="345" y="396"/>
                    <a:pt x="344" y="396"/>
                  </a:cubicBezTo>
                  <a:cubicBezTo>
                    <a:pt x="342" y="397"/>
                    <a:pt x="342" y="398"/>
                    <a:pt x="339" y="399"/>
                  </a:cubicBezTo>
                  <a:cubicBezTo>
                    <a:pt x="338" y="399"/>
                    <a:pt x="332" y="401"/>
                    <a:pt x="332" y="405"/>
                  </a:cubicBezTo>
                  <a:cubicBezTo>
                    <a:pt x="331" y="405"/>
                    <a:pt x="329" y="404"/>
                    <a:pt x="327" y="405"/>
                  </a:cubicBezTo>
                  <a:cubicBezTo>
                    <a:pt x="326" y="405"/>
                    <a:pt x="327" y="406"/>
                    <a:pt x="326" y="407"/>
                  </a:cubicBezTo>
                  <a:cubicBezTo>
                    <a:pt x="326" y="407"/>
                    <a:pt x="324" y="407"/>
                    <a:pt x="324" y="407"/>
                  </a:cubicBezTo>
                  <a:cubicBezTo>
                    <a:pt x="324" y="407"/>
                    <a:pt x="320" y="408"/>
                    <a:pt x="320" y="408"/>
                  </a:cubicBezTo>
                  <a:cubicBezTo>
                    <a:pt x="318" y="410"/>
                    <a:pt x="309" y="409"/>
                    <a:pt x="305" y="412"/>
                  </a:cubicBezTo>
                  <a:cubicBezTo>
                    <a:pt x="301" y="412"/>
                    <a:pt x="308" y="414"/>
                    <a:pt x="303" y="414"/>
                  </a:cubicBezTo>
                  <a:cubicBezTo>
                    <a:pt x="302" y="414"/>
                    <a:pt x="301" y="414"/>
                    <a:pt x="300" y="414"/>
                  </a:cubicBezTo>
                  <a:cubicBezTo>
                    <a:pt x="299" y="414"/>
                    <a:pt x="299" y="417"/>
                    <a:pt x="297" y="416"/>
                  </a:cubicBezTo>
                  <a:cubicBezTo>
                    <a:pt x="298" y="414"/>
                    <a:pt x="295" y="415"/>
                    <a:pt x="294" y="414"/>
                  </a:cubicBezTo>
                  <a:cubicBezTo>
                    <a:pt x="293" y="413"/>
                    <a:pt x="295" y="409"/>
                    <a:pt x="292" y="409"/>
                  </a:cubicBezTo>
                  <a:cubicBezTo>
                    <a:pt x="292" y="407"/>
                    <a:pt x="293" y="407"/>
                    <a:pt x="293" y="406"/>
                  </a:cubicBezTo>
                  <a:cubicBezTo>
                    <a:pt x="292" y="405"/>
                    <a:pt x="290" y="404"/>
                    <a:pt x="292" y="403"/>
                  </a:cubicBezTo>
                  <a:cubicBezTo>
                    <a:pt x="291" y="402"/>
                    <a:pt x="290" y="401"/>
                    <a:pt x="288" y="401"/>
                  </a:cubicBezTo>
                  <a:cubicBezTo>
                    <a:pt x="290" y="398"/>
                    <a:pt x="286" y="394"/>
                    <a:pt x="288" y="394"/>
                  </a:cubicBezTo>
                  <a:cubicBezTo>
                    <a:pt x="289" y="393"/>
                    <a:pt x="287" y="393"/>
                    <a:pt x="286" y="393"/>
                  </a:cubicBezTo>
                  <a:cubicBezTo>
                    <a:pt x="285" y="392"/>
                    <a:pt x="286" y="389"/>
                    <a:pt x="286" y="389"/>
                  </a:cubicBezTo>
                  <a:cubicBezTo>
                    <a:pt x="286" y="389"/>
                    <a:pt x="284" y="387"/>
                    <a:pt x="284" y="387"/>
                  </a:cubicBezTo>
                  <a:cubicBezTo>
                    <a:pt x="283" y="386"/>
                    <a:pt x="284" y="386"/>
                    <a:pt x="283" y="386"/>
                  </a:cubicBezTo>
                  <a:cubicBezTo>
                    <a:pt x="282" y="386"/>
                    <a:pt x="281" y="382"/>
                    <a:pt x="280" y="382"/>
                  </a:cubicBezTo>
                  <a:cubicBezTo>
                    <a:pt x="280" y="382"/>
                    <a:pt x="280" y="383"/>
                    <a:pt x="280" y="383"/>
                  </a:cubicBezTo>
                  <a:cubicBezTo>
                    <a:pt x="278" y="381"/>
                    <a:pt x="278" y="378"/>
                    <a:pt x="274" y="377"/>
                  </a:cubicBezTo>
                  <a:cubicBezTo>
                    <a:pt x="277" y="373"/>
                    <a:pt x="271" y="372"/>
                    <a:pt x="272" y="366"/>
                  </a:cubicBezTo>
                  <a:cubicBezTo>
                    <a:pt x="272" y="364"/>
                    <a:pt x="270" y="365"/>
                    <a:pt x="270" y="363"/>
                  </a:cubicBezTo>
                  <a:cubicBezTo>
                    <a:pt x="269" y="361"/>
                    <a:pt x="266" y="363"/>
                    <a:pt x="265" y="361"/>
                  </a:cubicBezTo>
                  <a:cubicBezTo>
                    <a:pt x="266" y="360"/>
                    <a:pt x="266" y="359"/>
                    <a:pt x="264" y="359"/>
                  </a:cubicBezTo>
                  <a:cubicBezTo>
                    <a:pt x="265" y="357"/>
                    <a:pt x="265" y="356"/>
                    <a:pt x="264" y="353"/>
                  </a:cubicBezTo>
                  <a:cubicBezTo>
                    <a:pt x="264" y="352"/>
                    <a:pt x="264" y="351"/>
                    <a:pt x="264" y="350"/>
                  </a:cubicBezTo>
                  <a:cubicBezTo>
                    <a:pt x="264" y="350"/>
                    <a:pt x="263" y="350"/>
                    <a:pt x="263" y="350"/>
                  </a:cubicBezTo>
                  <a:cubicBezTo>
                    <a:pt x="262" y="347"/>
                    <a:pt x="265" y="348"/>
                    <a:pt x="263" y="346"/>
                  </a:cubicBezTo>
                  <a:cubicBezTo>
                    <a:pt x="261" y="344"/>
                    <a:pt x="261" y="352"/>
                    <a:pt x="260" y="346"/>
                  </a:cubicBezTo>
                  <a:cubicBezTo>
                    <a:pt x="260" y="341"/>
                    <a:pt x="256" y="338"/>
                    <a:pt x="252" y="334"/>
                  </a:cubicBezTo>
                  <a:cubicBezTo>
                    <a:pt x="249" y="336"/>
                    <a:pt x="251" y="337"/>
                    <a:pt x="250" y="341"/>
                  </a:cubicBezTo>
                  <a:cubicBezTo>
                    <a:pt x="247" y="342"/>
                    <a:pt x="248" y="339"/>
                    <a:pt x="246" y="339"/>
                  </a:cubicBezTo>
                  <a:cubicBezTo>
                    <a:pt x="244" y="339"/>
                    <a:pt x="244" y="338"/>
                    <a:pt x="243" y="337"/>
                  </a:cubicBezTo>
                  <a:cubicBezTo>
                    <a:pt x="245" y="339"/>
                    <a:pt x="243" y="345"/>
                    <a:pt x="247" y="345"/>
                  </a:cubicBezTo>
                  <a:cubicBezTo>
                    <a:pt x="246" y="347"/>
                    <a:pt x="248" y="351"/>
                    <a:pt x="250" y="355"/>
                  </a:cubicBezTo>
                  <a:cubicBezTo>
                    <a:pt x="250" y="356"/>
                    <a:pt x="249" y="357"/>
                    <a:pt x="250" y="357"/>
                  </a:cubicBezTo>
                  <a:cubicBezTo>
                    <a:pt x="251" y="359"/>
                    <a:pt x="252" y="364"/>
                    <a:pt x="253" y="367"/>
                  </a:cubicBezTo>
                  <a:cubicBezTo>
                    <a:pt x="255" y="367"/>
                    <a:pt x="256" y="367"/>
                    <a:pt x="258" y="367"/>
                  </a:cubicBezTo>
                  <a:cubicBezTo>
                    <a:pt x="257" y="368"/>
                    <a:pt x="257" y="369"/>
                    <a:pt x="257" y="370"/>
                  </a:cubicBezTo>
                  <a:cubicBezTo>
                    <a:pt x="258" y="371"/>
                    <a:pt x="259" y="370"/>
                    <a:pt x="259" y="369"/>
                  </a:cubicBezTo>
                  <a:cubicBezTo>
                    <a:pt x="261" y="371"/>
                    <a:pt x="260" y="373"/>
                    <a:pt x="261" y="375"/>
                  </a:cubicBezTo>
                  <a:cubicBezTo>
                    <a:pt x="262" y="376"/>
                    <a:pt x="263" y="376"/>
                    <a:pt x="264" y="376"/>
                  </a:cubicBezTo>
                  <a:cubicBezTo>
                    <a:pt x="264" y="377"/>
                    <a:pt x="263" y="378"/>
                    <a:pt x="264" y="379"/>
                  </a:cubicBezTo>
                  <a:cubicBezTo>
                    <a:pt x="264" y="379"/>
                    <a:pt x="265" y="379"/>
                    <a:pt x="265" y="379"/>
                  </a:cubicBezTo>
                  <a:cubicBezTo>
                    <a:pt x="265" y="380"/>
                    <a:pt x="264" y="381"/>
                    <a:pt x="264" y="381"/>
                  </a:cubicBezTo>
                  <a:cubicBezTo>
                    <a:pt x="264" y="382"/>
                    <a:pt x="265" y="382"/>
                    <a:pt x="266" y="383"/>
                  </a:cubicBezTo>
                  <a:cubicBezTo>
                    <a:pt x="266" y="384"/>
                    <a:pt x="266" y="385"/>
                    <a:pt x="266" y="386"/>
                  </a:cubicBezTo>
                  <a:cubicBezTo>
                    <a:pt x="266" y="386"/>
                    <a:pt x="267" y="386"/>
                    <a:pt x="267" y="386"/>
                  </a:cubicBezTo>
                  <a:cubicBezTo>
                    <a:pt x="268" y="387"/>
                    <a:pt x="266" y="391"/>
                    <a:pt x="270" y="390"/>
                  </a:cubicBezTo>
                  <a:cubicBezTo>
                    <a:pt x="270" y="393"/>
                    <a:pt x="269" y="395"/>
                    <a:pt x="271" y="397"/>
                  </a:cubicBezTo>
                  <a:cubicBezTo>
                    <a:pt x="271" y="398"/>
                    <a:pt x="273" y="399"/>
                    <a:pt x="273" y="400"/>
                  </a:cubicBezTo>
                  <a:cubicBezTo>
                    <a:pt x="274" y="401"/>
                    <a:pt x="274" y="402"/>
                    <a:pt x="274" y="403"/>
                  </a:cubicBezTo>
                  <a:cubicBezTo>
                    <a:pt x="275" y="404"/>
                    <a:pt x="276" y="404"/>
                    <a:pt x="277" y="405"/>
                  </a:cubicBezTo>
                  <a:cubicBezTo>
                    <a:pt x="278" y="406"/>
                    <a:pt x="276" y="408"/>
                    <a:pt x="278" y="408"/>
                  </a:cubicBezTo>
                  <a:cubicBezTo>
                    <a:pt x="279" y="408"/>
                    <a:pt x="279" y="411"/>
                    <a:pt x="279" y="413"/>
                  </a:cubicBezTo>
                  <a:cubicBezTo>
                    <a:pt x="283" y="410"/>
                    <a:pt x="283" y="415"/>
                    <a:pt x="288" y="414"/>
                  </a:cubicBezTo>
                  <a:cubicBezTo>
                    <a:pt x="289" y="417"/>
                    <a:pt x="291" y="419"/>
                    <a:pt x="291" y="422"/>
                  </a:cubicBezTo>
                  <a:cubicBezTo>
                    <a:pt x="295" y="429"/>
                    <a:pt x="309" y="427"/>
                    <a:pt x="318" y="426"/>
                  </a:cubicBezTo>
                  <a:cubicBezTo>
                    <a:pt x="319" y="426"/>
                    <a:pt x="318" y="424"/>
                    <a:pt x="319" y="423"/>
                  </a:cubicBezTo>
                  <a:cubicBezTo>
                    <a:pt x="322" y="422"/>
                    <a:pt x="327" y="426"/>
                    <a:pt x="326" y="421"/>
                  </a:cubicBezTo>
                  <a:cubicBezTo>
                    <a:pt x="329" y="422"/>
                    <a:pt x="328" y="424"/>
                    <a:pt x="327" y="427"/>
                  </a:cubicBezTo>
                  <a:cubicBezTo>
                    <a:pt x="327" y="427"/>
                    <a:pt x="326" y="428"/>
                    <a:pt x="326" y="428"/>
                  </a:cubicBezTo>
                  <a:cubicBezTo>
                    <a:pt x="326" y="430"/>
                    <a:pt x="327" y="433"/>
                    <a:pt x="326" y="435"/>
                  </a:cubicBezTo>
                  <a:cubicBezTo>
                    <a:pt x="326" y="435"/>
                    <a:pt x="324" y="435"/>
                    <a:pt x="324" y="435"/>
                  </a:cubicBezTo>
                  <a:cubicBezTo>
                    <a:pt x="324" y="436"/>
                    <a:pt x="324" y="441"/>
                    <a:pt x="323" y="442"/>
                  </a:cubicBezTo>
                  <a:cubicBezTo>
                    <a:pt x="322" y="443"/>
                    <a:pt x="319" y="444"/>
                    <a:pt x="320" y="448"/>
                  </a:cubicBezTo>
                  <a:cubicBezTo>
                    <a:pt x="317" y="448"/>
                    <a:pt x="319" y="454"/>
                    <a:pt x="314" y="454"/>
                  </a:cubicBezTo>
                  <a:cubicBezTo>
                    <a:pt x="315" y="458"/>
                    <a:pt x="313" y="458"/>
                    <a:pt x="313" y="461"/>
                  </a:cubicBezTo>
                  <a:cubicBezTo>
                    <a:pt x="309" y="460"/>
                    <a:pt x="311" y="465"/>
                    <a:pt x="307" y="465"/>
                  </a:cubicBezTo>
                  <a:cubicBezTo>
                    <a:pt x="307" y="466"/>
                    <a:pt x="307" y="467"/>
                    <a:pt x="307" y="468"/>
                  </a:cubicBezTo>
                  <a:cubicBezTo>
                    <a:pt x="306" y="468"/>
                    <a:pt x="306" y="467"/>
                    <a:pt x="305" y="467"/>
                  </a:cubicBezTo>
                  <a:cubicBezTo>
                    <a:pt x="302" y="468"/>
                    <a:pt x="304" y="470"/>
                    <a:pt x="300" y="470"/>
                  </a:cubicBezTo>
                  <a:cubicBezTo>
                    <a:pt x="300" y="470"/>
                    <a:pt x="297" y="472"/>
                    <a:pt x="297" y="472"/>
                  </a:cubicBezTo>
                  <a:cubicBezTo>
                    <a:pt x="297" y="472"/>
                    <a:pt x="297" y="473"/>
                    <a:pt x="297" y="473"/>
                  </a:cubicBezTo>
                  <a:cubicBezTo>
                    <a:pt x="295" y="474"/>
                    <a:pt x="293" y="474"/>
                    <a:pt x="292" y="475"/>
                  </a:cubicBezTo>
                  <a:cubicBezTo>
                    <a:pt x="289" y="477"/>
                    <a:pt x="288" y="481"/>
                    <a:pt x="284" y="481"/>
                  </a:cubicBezTo>
                  <a:cubicBezTo>
                    <a:pt x="285" y="484"/>
                    <a:pt x="282" y="484"/>
                    <a:pt x="283" y="487"/>
                  </a:cubicBezTo>
                  <a:cubicBezTo>
                    <a:pt x="281" y="488"/>
                    <a:pt x="281" y="487"/>
                    <a:pt x="279" y="487"/>
                  </a:cubicBezTo>
                  <a:cubicBezTo>
                    <a:pt x="280" y="488"/>
                    <a:pt x="277" y="490"/>
                    <a:pt x="278" y="491"/>
                  </a:cubicBezTo>
                  <a:cubicBezTo>
                    <a:pt x="280" y="493"/>
                    <a:pt x="277" y="491"/>
                    <a:pt x="277" y="494"/>
                  </a:cubicBezTo>
                  <a:cubicBezTo>
                    <a:pt x="277" y="496"/>
                    <a:pt x="275" y="494"/>
                    <a:pt x="274" y="495"/>
                  </a:cubicBezTo>
                  <a:cubicBezTo>
                    <a:pt x="274" y="496"/>
                    <a:pt x="274" y="497"/>
                    <a:pt x="274" y="498"/>
                  </a:cubicBezTo>
                  <a:cubicBezTo>
                    <a:pt x="274" y="499"/>
                    <a:pt x="272" y="508"/>
                    <a:pt x="272" y="511"/>
                  </a:cubicBezTo>
                  <a:cubicBezTo>
                    <a:pt x="272" y="513"/>
                    <a:pt x="273" y="513"/>
                    <a:pt x="274" y="515"/>
                  </a:cubicBezTo>
                  <a:cubicBezTo>
                    <a:pt x="275" y="519"/>
                    <a:pt x="274" y="520"/>
                    <a:pt x="274" y="522"/>
                  </a:cubicBezTo>
                  <a:cubicBezTo>
                    <a:pt x="274" y="523"/>
                    <a:pt x="275" y="527"/>
                    <a:pt x="277" y="527"/>
                  </a:cubicBezTo>
                  <a:cubicBezTo>
                    <a:pt x="280" y="527"/>
                    <a:pt x="273" y="532"/>
                    <a:pt x="279" y="533"/>
                  </a:cubicBezTo>
                  <a:cubicBezTo>
                    <a:pt x="278" y="539"/>
                    <a:pt x="280" y="543"/>
                    <a:pt x="279" y="548"/>
                  </a:cubicBezTo>
                  <a:cubicBezTo>
                    <a:pt x="278" y="551"/>
                    <a:pt x="275" y="554"/>
                    <a:pt x="275" y="558"/>
                  </a:cubicBezTo>
                  <a:cubicBezTo>
                    <a:pt x="273" y="558"/>
                    <a:pt x="269" y="561"/>
                    <a:pt x="267" y="562"/>
                  </a:cubicBezTo>
                  <a:cubicBezTo>
                    <a:pt x="267" y="563"/>
                    <a:pt x="266" y="563"/>
                    <a:pt x="267" y="564"/>
                  </a:cubicBezTo>
                  <a:cubicBezTo>
                    <a:pt x="267" y="565"/>
                    <a:pt x="265" y="564"/>
                    <a:pt x="264" y="565"/>
                  </a:cubicBezTo>
                  <a:cubicBezTo>
                    <a:pt x="263" y="565"/>
                    <a:pt x="263" y="567"/>
                    <a:pt x="263" y="567"/>
                  </a:cubicBezTo>
                  <a:cubicBezTo>
                    <a:pt x="262" y="567"/>
                    <a:pt x="260" y="565"/>
                    <a:pt x="260" y="567"/>
                  </a:cubicBezTo>
                  <a:cubicBezTo>
                    <a:pt x="260" y="568"/>
                    <a:pt x="259" y="568"/>
                    <a:pt x="258" y="568"/>
                  </a:cubicBezTo>
                  <a:cubicBezTo>
                    <a:pt x="256" y="569"/>
                    <a:pt x="256" y="572"/>
                    <a:pt x="253" y="572"/>
                  </a:cubicBezTo>
                  <a:cubicBezTo>
                    <a:pt x="252" y="578"/>
                    <a:pt x="253" y="588"/>
                    <a:pt x="254" y="598"/>
                  </a:cubicBezTo>
                  <a:cubicBezTo>
                    <a:pt x="253" y="598"/>
                    <a:pt x="252" y="599"/>
                    <a:pt x="252" y="598"/>
                  </a:cubicBezTo>
                  <a:cubicBezTo>
                    <a:pt x="251" y="597"/>
                    <a:pt x="251" y="600"/>
                    <a:pt x="251" y="600"/>
                  </a:cubicBezTo>
                  <a:cubicBezTo>
                    <a:pt x="249" y="601"/>
                    <a:pt x="247" y="599"/>
                    <a:pt x="247" y="601"/>
                  </a:cubicBezTo>
                  <a:cubicBezTo>
                    <a:pt x="247" y="603"/>
                    <a:pt x="243" y="603"/>
                    <a:pt x="241" y="605"/>
                  </a:cubicBezTo>
                  <a:cubicBezTo>
                    <a:pt x="241" y="607"/>
                    <a:pt x="241" y="609"/>
                    <a:pt x="241" y="612"/>
                  </a:cubicBezTo>
                  <a:cubicBezTo>
                    <a:pt x="239" y="612"/>
                    <a:pt x="240" y="616"/>
                    <a:pt x="239" y="618"/>
                  </a:cubicBezTo>
                  <a:cubicBezTo>
                    <a:pt x="239" y="618"/>
                    <a:pt x="237" y="618"/>
                    <a:pt x="237" y="619"/>
                  </a:cubicBezTo>
                  <a:cubicBezTo>
                    <a:pt x="236" y="621"/>
                    <a:pt x="236" y="623"/>
                    <a:pt x="234" y="625"/>
                  </a:cubicBezTo>
                  <a:cubicBezTo>
                    <a:pt x="234" y="625"/>
                    <a:pt x="235" y="627"/>
                    <a:pt x="234" y="627"/>
                  </a:cubicBezTo>
                  <a:cubicBezTo>
                    <a:pt x="234" y="627"/>
                    <a:pt x="232" y="627"/>
                    <a:pt x="232" y="627"/>
                  </a:cubicBezTo>
                  <a:cubicBezTo>
                    <a:pt x="231" y="628"/>
                    <a:pt x="232" y="630"/>
                    <a:pt x="232" y="631"/>
                  </a:cubicBezTo>
                  <a:cubicBezTo>
                    <a:pt x="232" y="631"/>
                    <a:pt x="230" y="630"/>
                    <a:pt x="230" y="631"/>
                  </a:cubicBezTo>
                  <a:cubicBezTo>
                    <a:pt x="229" y="631"/>
                    <a:pt x="230" y="633"/>
                    <a:pt x="230" y="633"/>
                  </a:cubicBezTo>
                  <a:cubicBezTo>
                    <a:pt x="229" y="633"/>
                    <a:pt x="228" y="633"/>
                    <a:pt x="227" y="633"/>
                  </a:cubicBezTo>
                  <a:cubicBezTo>
                    <a:pt x="227" y="634"/>
                    <a:pt x="225" y="636"/>
                    <a:pt x="225" y="637"/>
                  </a:cubicBezTo>
                  <a:cubicBezTo>
                    <a:pt x="225" y="638"/>
                    <a:pt x="223" y="637"/>
                    <a:pt x="222" y="638"/>
                  </a:cubicBezTo>
                  <a:cubicBezTo>
                    <a:pt x="222" y="638"/>
                    <a:pt x="223" y="640"/>
                    <a:pt x="222" y="640"/>
                  </a:cubicBezTo>
                  <a:cubicBezTo>
                    <a:pt x="222" y="640"/>
                    <a:pt x="221" y="640"/>
                    <a:pt x="220" y="640"/>
                  </a:cubicBezTo>
                  <a:cubicBezTo>
                    <a:pt x="219" y="641"/>
                    <a:pt x="219" y="642"/>
                    <a:pt x="218" y="642"/>
                  </a:cubicBezTo>
                  <a:cubicBezTo>
                    <a:pt x="217" y="643"/>
                    <a:pt x="216" y="645"/>
                    <a:pt x="215" y="645"/>
                  </a:cubicBezTo>
                  <a:cubicBezTo>
                    <a:pt x="215" y="645"/>
                    <a:pt x="212" y="646"/>
                    <a:pt x="212" y="646"/>
                  </a:cubicBezTo>
                  <a:cubicBezTo>
                    <a:pt x="211" y="645"/>
                    <a:pt x="211" y="645"/>
                    <a:pt x="210" y="646"/>
                  </a:cubicBezTo>
                  <a:cubicBezTo>
                    <a:pt x="208" y="647"/>
                    <a:pt x="207" y="647"/>
                    <a:pt x="205" y="647"/>
                  </a:cubicBezTo>
                  <a:cubicBezTo>
                    <a:pt x="204" y="647"/>
                    <a:pt x="196" y="650"/>
                    <a:pt x="194" y="647"/>
                  </a:cubicBezTo>
                  <a:cubicBezTo>
                    <a:pt x="193" y="647"/>
                    <a:pt x="194" y="649"/>
                    <a:pt x="194" y="648"/>
                  </a:cubicBezTo>
                  <a:cubicBezTo>
                    <a:pt x="192" y="651"/>
                    <a:pt x="190" y="649"/>
                    <a:pt x="186" y="649"/>
                  </a:cubicBezTo>
                  <a:cubicBezTo>
                    <a:pt x="185" y="650"/>
                    <a:pt x="185" y="651"/>
                    <a:pt x="186" y="651"/>
                  </a:cubicBezTo>
                  <a:cubicBezTo>
                    <a:pt x="185" y="652"/>
                    <a:pt x="179" y="649"/>
                    <a:pt x="175" y="649"/>
                  </a:cubicBezTo>
                  <a:cubicBezTo>
                    <a:pt x="175" y="644"/>
                    <a:pt x="170" y="641"/>
                    <a:pt x="173" y="635"/>
                  </a:cubicBezTo>
                  <a:cubicBezTo>
                    <a:pt x="170" y="633"/>
                    <a:pt x="168" y="631"/>
                    <a:pt x="168" y="626"/>
                  </a:cubicBezTo>
                  <a:cubicBezTo>
                    <a:pt x="165" y="630"/>
                    <a:pt x="168" y="628"/>
                    <a:pt x="166" y="622"/>
                  </a:cubicBezTo>
                  <a:cubicBezTo>
                    <a:pt x="164" y="617"/>
                    <a:pt x="157" y="613"/>
                    <a:pt x="159" y="606"/>
                  </a:cubicBezTo>
                  <a:cubicBezTo>
                    <a:pt x="158" y="605"/>
                    <a:pt x="158" y="608"/>
                    <a:pt x="158" y="608"/>
                  </a:cubicBezTo>
                  <a:cubicBezTo>
                    <a:pt x="155" y="608"/>
                    <a:pt x="158" y="600"/>
                    <a:pt x="155" y="604"/>
                  </a:cubicBezTo>
                  <a:cubicBezTo>
                    <a:pt x="153" y="602"/>
                    <a:pt x="154" y="598"/>
                    <a:pt x="154" y="595"/>
                  </a:cubicBezTo>
                  <a:cubicBezTo>
                    <a:pt x="155" y="592"/>
                    <a:pt x="155" y="589"/>
                    <a:pt x="153" y="585"/>
                  </a:cubicBezTo>
                  <a:cubicBezTo>
                    <a:pt x="154" y="583"/>
                    <a:pt x="150" y="584"/>
                    <a:pt x="150" y="584"/>
                  </a:cubicBezTo>
                  <a:cubicBezTo>
                    <a:pt x="149" y="583"/>
                    <a:pt x="153" y="580"/>
                    <a:pt x="147" y="581"/>
                  </a:cubicBezTo>
                  <a:cubicBezTo>
                    <a:pt x="147" y="581"/>
                    <a:pt x="148" y="578"/>
                    <a:pt x="147" y="578"/>
                  </a:cubicBezTo>
                  <a:cubicBezTo>
                    <a:pt x="147" y="577"/>
                    <a:pt x="145" y="578"/>
                    <a:pt x="145" y="578"/>
                  </a:cubicBezTo>
                  <a:cubicBezTo>
                    <a:pt x="145" y="577"/>
                    <a:pt x="148" y="573"/>
                    <a:pt x="144" y="574"/>
                  </a:cubicBezTo>
                  <a:cubicBezTo>
                    <a:pt x="143" y="572"/>
                    <a:pt x="145" y="572"/>
                    <a:pt x="145" y="569"/>
                  </a:cubicBezTo>
                  <a:cubicBezTo>
                    <a:pt x="143" y="569"/>
                    <a:pt x="145" y="564"/>
                    <a:pt x="141" y="565"/>
                  </a:cubicBezTo>
                  <a:cubicBezTo>
                    <a:pt x="141" y="554"/>
                    <a:pt x="142" y="550"/>
                    <a:pt x="147" y="543"/>
                  </a:cubicBezTo>
                  <a:cubicBezTo>
                    <a:pt x="147" y="542"/>
                    <a:pt x="149" y="537"/>
                    <a:pt x="146" y="538"/>
                  </a:cubicBezTo>
                  <a:cubicBezTo>
                    <a:pt x="146" y="536"/>
                    <a:pt x="149" y="537"/>
                    <a:pt x="150" y="536"/>
                  </a:cubicBezTo>
                  <a:cubicBezTo>
                    <a:pt x="150" y="536"/>
                    <a:pt x="149" y="534"/>
                    <a:pt x="151" y="534"/>
                  </a:cubicBezTo>
                  <a:cubicBezTo>
                    <a:pt x="150" y="532"/>
                    <a:pt x="150" y="521"/>
                    <a:pt x="148" y="525"/>
                  </a:cubicBezTo>
                  <a:cubicBezTo>
                    <a:pt x="146" y="522"/>
                    <a:pt x="147" y="520"/>
                    <a:pt x="147" y="518"/>
                  </a:cubicBezTo>
                  <a:cubicBezTo>
                    <a:pt x="147" y="515"/>
                    <a:pt x="148" y="512"/>
                    <a:pt x="147" y="509"/>
                  </a:cubicBezTo>
                  <a:cubicBezTo>
                    <a:pt x="147" y="508"/>
                    <a:pt x="145" y="509"/>
                    <a:pt x="145" y="508"/>
                  </a:cubicBezTo>
                  <a:cubicBezTo>
                    <a:pt x="145" y="508"/>
                    <a:pt x="146" y="507"/>
                    <a:pt x="146" y="506"/>
                  </a:cubicBezTo>
                  <a:cubicBezTo>
                    <a:pt x="146" y="506"/>
                    <a:pt x="145" y="505"/>
                    <a:pt x="145" y="505"/>
                  </a:cubicBezTo>
                  <a:cubicBezTo>
                    <a:pt x="145" y="502"/>
                    <a:pt x="144" y="502"/>
                    <a:pt x="142" y="501"/>
                  </a:cubicBezTo>
                  <a:cubicBezTo>
                    <a:pt x="142" y="501"/>
                    <a:pt x="143" y="499"/>
                    <a:pt x="142" y="499"/>
                  </a:cubicBezTo>
                  <a:cubicBezTo>
                    <a:pt x="142" y="499"/>
                    <a:pt x="139" y="499"/>
                    <a:pt x="140" y="498"/>
                  </a:cubicBezTo>
                  <a:cubicBezTo>
                    <a:pt x="140" y="498"/>
                    <a:pt x="141" y="498"/>
                    <a:pt x="141" y="498"/>
                  </a:cubicBezTo>
                  <a:cubicBezTo>
                    <a:pt x="140" y="495"/>
                    <a:pt x="138" y="495"/>
                    <a:pt x="135" y="493"/>
                  </a:cubicBezTo>
                  <a:cubicBezTo>
                    <a:pt x="135" y="492"/>
                    <a:pt x="136" y="492"/>
                    <a:pt x="134" y="492"/>
                  </a:cubicBezTo>
                  <a:cubicBezTo>
                    <a:pt x="133" y="492"/>
                    <a:pt x="133" y="488"/>
                    <a:pt x="131" y="489"/>
                  </a:cubicBezTo>
                  <a:cubicBezTo>
                    <a:pt x="128" y="479"/>
                    <a:pt x="131" y="471"/>
                    <a:pt x="131" y="460"/>
                  </a:cubicBezTo>
                  <a:cubicBezTo>
                    <a:pt x="130" y="458"/>
                    <a:pt x="127" y="462"/>
                    <a:pt x="128" y="456"/>
                  </a:cubicBezTo>
                  <a:cubicBezTo>
                    <a:pt x="121" y="457"/>
                    <a:pt x="116" y="456"/>
                    <a:pt x="112" y="454"/>
                  </a:cubicBezTo>
                  <a:cubicBezTo>
                    <a:pt x="113" y="448"/>
                    <a:pt x="108" y="454"/>
                    <a:pt x="109" y="448"/>
                  </a:cubicBezTo>
                  <a:cubicBezTo>
                    <a:pt x="104" y="447"/>
                    <a:pt x="103" y="445"/>
                    <a:pt x="97" y="447"/>
                  </a:cubicBezTo>
                  <a:cubicBezTo>
                    <a:pt x="95" y="447"/>
                    <a:pt x="94" y="448"/>
                    <a:pt x="92" y="448"/>
                  </a:cubicBezTo>
                  <a:cubicBezTo>
                    <a:pt x="91" y="448"/>
                    <a:pt x="88" y="450"/>
                    <a:pt x="85" y="449"/>
                  </a:cubicBezTo>
                  <a:cubicBezTo>
                    <a:pt x="87" y="452"/>
                    <a:pt x="88" y="450"/>
                    <a:pt x="82" y="452"/>
                  </a:cubicBezTo>
                  <a:cubicBezTo>
                    <a:pt x="78" y="452"/>
                    <a:pt x="76" y="454"/>
                    <a:pt x="69" y="454"/>
                  </a:cubicBezTo>
                  <a:cubicBezTo>
                    <a:pt x="68" y="454"/>
                    <a:pt x="67" y="453"/>
                    <a:pt x="66" y="453"/>
                  </a:cubicBezTo>
                  <a:cubicBezTo>
                    <a:pt x="58" y="452"/>
                    <a:pt x="50" y="457"/>
                    <a:pt x="44" y="455"/>
                  </a:cubicBezTo>
                  <a:cubicBezTo>
                    <a:pt x="44" y="451"/>
                    <a:pt x="39" y="452"/>
                    <a:pt x="38" y="452"/>
                  </a:cubicBezTo>
                  <a:cubicBezTo>
                    <a:pt x="37" y="451"/>
                    <a:pt x="38" y="450"/>
                    <a:pt x="38" y="449"/>
                  </a:cubicBezTo>
                  <a:cubicBezTo>
                    <a:pt x="37" y="449"/>
                    <a:pt x="35" y="450"/>
                    <a:pt x="34" y="449"/>
                  </a:cubicBezTo>
                  <a:cubicBezTo>
                    <a:pt x="34" y="449"/>
                    <a:pt x="35" y="447"/>
                    <a:pt x="34" y="447"/>
                  </a:cubicBezTo>
                  <a:cubicBezTo>
                    <a:pt x="33" y="446"/>
                    <a:pt x="32" y="447"/>
                    <a:pt x="32" y="446"/>
                  </a:cubicBezTo>
                  <a:cubicBezTo>
                    <a:pt x="32" y="446"/>
                    <a:pt x="30" y="444"/>
                    <a:pt x="29" y="443"/>
                  </a:cubicBezTo>
                  <a:cubicBezTo>
                    <a:pt x="29" y="443"/>
                    <a:pt x="30" y="442"/>
                    <a:pt x="28" y="442"/>
                  </a:cubicBezTo>
                  <a:cubicBezTo>
                    <a:pt x="27" y="442"/>
                    <a:pt x="27" y="441"/>
                    <a:pt x="27" y="440"/>
                  </a:cubicBezTo>
                  <a:cubicBezTo>
                    <a:pt x="27" y="438"/>
                    <a:pt x="25" y="440"/>
                    <a:pt x="25" y="439"/>
                  </a:cubicBezTo>
                  <a:cubicBezTo>
                    <a:pt x="24" y="438"/>
                    <a:pt x="25" y="437"/>
                    <a:pt x="25" y="436"/>
                  </a:cubicBezTo>
                  <a:cubicBezTo>
                    <a:pt x="24" y="435"/>
                    <a:pt x="22" y="437"/>
                    <a:pt x="22" y="435"/>
                  </a:cubicBezTo>
                  <a:cubicBezTo>
                    <a:pt x="22" y="435"/>
                    <a:pt x="23" y="433"/>
                    <a:pt x="24" y="434"/>
                  </a:cubicBezTo>
                  <a:cubicBezTo>
                    <a:pt x="22" y="430"/>
                    <a:pt x="17" y="431"/>
                    <a:pt x="18" y="427"/>
                  </a:cubicBezTo>
                  <a:cubicBezTo>
                    <a:pt x="12" y="429"/>
                    <a:pt x="15" y="422"/>
                    <a:pt x="9" y="423"/>
                  </a:cubicBezTo>
                  <a:cubicBezTo>
                    <a:pt x="10" y="422"/>
                    <a:pt x="11" y="421"/>
                    <a:pt x="11" y="420"/>
                  </a:cubicBezTo>
                  <a:cubicBezTo>
                    <a:pt x="10" y="418"/>
                    <a:pt x="8" y="419"/>
                    <a:pt x="6" y="419"/>
                  </a:cubicBezTo>
                  <a:cubicBezTo>
                    <a:pt x="7" y="417"/>
                    <a:pt x="4" y="416"/>
                    <a:pt x="4" y="415"/>
                  </a:cubicBezTo>
                  <a:cubicBezTo>
                    <a:pt x="3" y="413"/>
                    <a:pt x="5" y="413"/>
                    <a:pt x="4" y="410"/>
                  </a:cubicBezTo>
                  <a:cubicBezTo>
                    <a:pt x="3" y="410"/>
                    <a:pt x="2" y="411"/>
                    <a:pt x="2" y="409"/>
                  </a:cubicBezTo>
                  <a:cubicBezTo>
                    <a:pt x="2" y="408"/>
                    <a:pt x="1" y="405"/>
                    <a:pt x="0" y="405"/>
                  </a:cubicBezTo>
                  <a:cubicBezTo>
                    <a:pt x="0" y="403"/>
                    <a:pt x="3" y="404"/>
                    <a:pt x="4" y="403"/>
                  </a:cubicBezTo>
                  <a:cubicBezTo>
                    <a:pt x="4" y="403"/>
                    <a:pt x="4" y="399"/>
                    <a:pt x="6" y="400"/>
                  </a:cubicBezTo>
                  <a:cubicBezTo>
                    <a:pt x="6" y="393"/>
                    <a:pt x="6" y="387"/>
                    <a:pt x="6" y="380"/>
                  </a:cubicBezTo>
                  <a:cubicBezTo>
                    <a:pt x="6" y="378"/>
                    <a:pt x="4" y="379"/>
                    <a:pt x="4" y="379"/>
                  </a:cubicBezTo>
                  <a:cubicBezTo>
                    <a:pt x="3" y="378"/>
                    <a:pt x="5" y="377"/>
                    <a:pt x="5" y="376"/>
                  </a:cubicBezTo>
                  <a:cubicBezTo>
                    <a:pt x="5" y="374"/>
                    <a:pt x="3" y="374"/>
                    <a:pt x="4" y="372"/>
                  </a:cubicBezTo>
                  <a:cubicBezTo>
                    <a:pt x="8" y="377"/>
                    <a:pt x="4" y="363"/>
                    <a:pt x="8" y="368"/>
                  </a:cubicBezTo>
                  <a:cubicBezTo>
                    <a:pt x="9" y="367"/>
                    <a:pt x="8" y="363"/>
                    <a:pt x="9" y="361"/>
                  </a:cubicBezTo>
                  <a:cubicBezTo>
                    <a:pt x="10" y="361"/>
                    <a:pt x="12" y="361"/>
                    <a:pt x="12" y="361"/>
                  </a:cubicBezTo>
                  <a:cubicBezTo>
                    <a:pt x="12" y="360"/>
                    <a:pt x="10" y="359"/>
                    <a:pt x="11" y="357"/>
                  </a:cubicBezTo>
                  <a:cubicBezTo>
                    <a:pt x="15" y="356"/>
                    <a:pt x="14" y="350"/>
                    <a:pt x="19" y="349"/>
                  </a:cubicBezTo>
                  <a:cubicBezTo>
                    <a:pt x="19" y="345"/>
                    <a:pt x="23" y="345"/>
                    <a:pt x="22" y="341"/>
                  </a:cubicBezTo>
                  <a:cubicBezTo>
                    <a:pt x="24" y="341"/>
                    <a:pt x="25" y="340"/>
                    <a:pt x="25" y="339"/>
                  </a:cubicBezTo>
                  <a:cubicBezTo>
                    <a:pt x="32" y="338"/>
                    <a:pt x="37" y="336"/>
                    <a:pt x="36" y="327"/>
                  </a:cubicBezTo>
                  <a:cubicBezTo>
                    <a:pt x="41" y="328"/>
                    <a:pt x="37" y="320"/>
                    <a:pt x="41" y="321"/>
                  </a:cubicBezTo>
                  <a:cubicBezTo>
                    <a:pt x="41" y="319"/>
                    <a:pt x="41" y="316"/>
                    <a:pt x="41" y="314"/>
                  </a:cubicBezTo>
                  <a:cubicBezTo>
                    <a:pt x="43" y="314"/>
                    <a:pt x="44" y="312"/>
                    <a:pt x="46" y="313"/>
                  </a:cubicBezTo>
                  <a:cubicBezTo>
                    <a:pt x="48" y="310"/>
                    <a:pt x="50" y="309"/>
                    <a:pt x="52" y="306"/>
                  </a:cubicBezTo>
                  <a:cubicBezTo>
                    <a:pt x="52" y="305"/>
                    <a:pt x="53" y="306"/>
                    <a:pt x="53" y="304"/>
                  </a:cubicBezTo>
                  <a:cubicBezTo>
                    <a:pt x="53" y="303"/>
                    <a:pt x="56" y="303"/>
                    <a:pt x="55" y="301"/>
                  </a:cubicBezTo>
                  <a:cubicBezTo>
                    <a:pt x="61" y="302"/>
                    <a:pt x="61" y="298"/>
                    <a:pt x="66" y="299"/>
                  </a:cubicBezTo>
                  <a:cubicBezTo>
                    <a:pt x="64" y="303"/>
                    <a:pt x="71" y="299"/>
                    <a:pt x="69" y="303"/>
                  </a:cubicBezTo>
                  <a:cubicBezTo>
                    <a:pt x="72" y="301"/>
                    <a:pt x="81" y="305"/>
                    <a:pt x="81" y="300"/>
                  </a:cubicBezTo>
                  <a:cubicBezTo>
                    <a:pt x="87" y="299"/>
                    <a:pt x="92" y="298"/>
                    <a:pt x="94" y="294"/>
                  </a:cubicBezTo>
                  <a:cubicBezTo>
                    <a:pt x="96" y="294"/>
                    <a:pt x="98" y="294"/>
                    <a:pt x="98" y="293"/>
                  </a:cubicBezTo>
                  <a:cubicBezTo>
                    <a:pt x="100" y="293"/>
                    <a:pt x="100" y="294"/>
                    <a:pt x="102" y="294"/>
                  </a:cubicBezTo>
                  <a:cubicBezTo>
                    <a:pt x="105" y="294"/>
                    <a:pt x="107" y="293"/>
                    <a:pt x="109" y="293"/>
                  </a:cubicBezTo>
                  <a:cubicBezTo>
                    <a:pt x="109" y="293"/>
                    <a:pt x="110" y="294"/>
                    <a:pt x="111" y="294"/>
                  </a:cubicBezTo>
                  <a:cubicBezTo>
                    <a:pt x="113" y="294"/>
                    <a:pt x="118" y="296"/>
                    <a:pt x="124" y="295"/>
                  </a:cubicBezTo>
                  <a:cubicBezTo>
                    <a:pt x="126" y="295"/>
                    <a:pt x="129" y="291"/>
                    <a:pt x="132" y="294"/>
                  </a:cubicBezTo>
                  <a:cubicBezTo>
                    <a:pt x="134" y="296"/>
                    <a:pt x="133" y="294"/>
                    <a:pt x="137" y="294"/>
                  </a:cubicBezTo>
                  <a:cubicBezTo>
                    <a:pt x="137" y="295"/>
                    <a:pt x="138" y="295"/>
                    <a:pt x="138" y="296"/>
                  </a:cubicBezTo>
                  <a:cubicBezTo>
                    <a:pt x="138" y="297"/>
                    <a:pt x="135" y="297"/>
                    <a:pt x="135" y="297"/>
                  </a:cubicBezTo>
                  <a:cubicBezTo>
                    <a:pt x="135" y="299"/>
                    <a:pt x="136" y="298"/>
                    <a:pt x="137" y="299"/>
                  </a:cubicBezTo>
                  <a:cubicBezTo>
                    <a:pt x="137" y="300"/>
                    <a:pt x="135" y="300"/>
                    <a:pt x="135" y="300"/>
                  </a:cubicBezTo>
                  <a:cubicBezTo>
                    <a:pt x="136" y="301"/>
                    <a:pt x="137" y="301"/>
                    <a:pt x="137" y="302"/>
                  </a:cubicBezTo>
                  <a:cubicBezTo>
                    <a:pt x="136" y="305"/>
                    <a:pt x="135" y="307"/>
                    <a:pt x="138" y="312"/>
                  </a:cubicBezTo>
                  <a:cubicBezTo>
                    <a:pt x="138" y="314"/>
                    <a:pt x="140" y="310"/>
                    <a:pt x="141" y="313"/>
                  </a:cubicBezTo>
                  <a:cubicBezTo>
                    <a:pt x="141" y="314"/>
                    <a:pt x="143" y="313"/>
                    <a:pt x="144" y="314"/>
                  </a:cubicBezTo>
                  <a:cubicBezTo>
                    <a:pt x="144" y="314"/>
                    <a:pt x="143" y="316"/>
                    <a:pt x="144" y="316"/>
                  </a:cubicBezTo>
                  <a:cubicBezTo>
                    <a:pt x="145" y="317"/>
                    <a:pt x="147" y="315"/>
                    <a:pt x="147" y="317"/>
                  </a:cubicBezTo>
                  <a:cubicBezTo>
                    <a:pt x="151" y="316"/>
                    <a:pt x="154" y="321"/>
                    <a:pt x="155" y="317"/>
                  </a:cubicBezTo>
                  <a:cubicBezTo>
                    <a:pt x="157" y="317"/>
                    <a:pt x="156" y="319"/>
                    <a:pt x="157" y="320"/>
                  </a:cubicBezTo>
                  <a:cubicBezTo>
                    <a:pt x="158" y="321"/>
                    <a:pt x="160" y="320"/>
                    <a:pt x="162" y="321"/>
                  </a:cubicBezTo>
                  <a:cubicBezTo>
                    <a:pt x="163" y="321"/>
                    <a:pt x="163" y="323"/>
                    <a:pt x="164" y="323"/>
                  </a:cubicBezTo>
                  <a:cubicBezTo>
                    <a:pt x="164" y="324"/>
                    <a:pt x="166" y="323"/>
                    <a:pt x="166" y="323"/>
                  </a:cubicBezTo>
                  <a:cubicBezTo>
                    <a:pt x="167" y="325"/>
                    <a:pt x="168" y="324"/>
                    <a:pt x="170" y="325"/>
                  </a:cubicBezTo>
                  <a:cubicBezTo>
                    <a:pt x="170" y="325"/>
                    <a:pt x="170" y="327"/>
                    <a:pt x="171" y="327"/>
                  </a:cubicBezTo>
                  <a:cubicBezTo>
                    <a:pt x="171" y="327"/>
                    <a:pt x="173" y="326"/>
                    <a:pt x="174" y="326"/>
                  </a:cubicBezTo>
                  <a:cubicBezTo>
                    <a:pt x="174" y="326"/>
                    <a:pt x="175" y="327"/>
                    <a:pt x="175" y="327"/>
                  </a:cubicBezTo>
                  <a:cubicBezTo>
                    <a:pt x="176" y="327"/>
                    <a:pt x="177" y="327"/>
                    <a:pt x="178" y="327"/>
                  </a:cubicBezTo>
                  <a:cubicBezTo>
                    <a:pt x="178" y="326"/>
                    <a:pt x="180" y="325"/>
                    <a:pt x="180" y="325"/>
                  </a:cubicBezTo>
                  <a:cubicBezTo>
                    <a:pt x="180" y="325"/>
                    <a:pt x="182" y="324"/>
                    <a:pt x="181" y="323"/>
                  </a:cubicBezTo>
                  <a:cubicBezTo>
                    <a:pt x="178" y="321"/>
                    <a:pt x="185" y="322"/>
                    <a:pt x="185" y="317"/>
                  </a:cubicBezTo>
                  <a:cubicBezTo>
                    <a:pt x="188" y="318"/>
                    <a:pt x="188" y="315"/>
                    <a:pt x="192" y="316"/>
                  </a:cubicBezTo>
                  <a:cubicBezTo>
                    <a:pt x="193" y="316"/>
                    <a:pt x="193" y="317"/>
                    <a:pt x="193" y="317"/>
                  </a:cubicBezTo>
                  <a:cubicBezTo>
                    <a:pt x="194" y="318"/>
                    <a:pt x="196" y="317"/>
                    <a:pt x="198" y="317"/>
                  </a:cubicBezTo>
                  <a:cubicBezTo>
                    <a:pt x="198" y="318"/>
                    <a:pt x="200" y="320"/>
                    <a:pt x="200" y="320"/>
                  </a:cubicBezTo>
                  <a:cubicBezTo>
                    <a:pt x="201" y="320"/>
                    <a:pt x="202" y="318"/>
                    <a:pt x="204" y="319"/>
                  </a:cubicBezTo>
                  <a:cubicBezTo>
                    <a:pt x="204" y="319"/>
                    <a:pt x="204" y="321"/>
                    <a:pt x="204" y="321"/>
                  </a:cubicBezTo>
                  <a:cubicBezTo>
                    <a:pt x="205" y="321"/>
                    <a:pt x="206" y="319"/>
                    <a:pt x="208" y="320"/>
                  </a:cubicBezTo>
                  <a:cubicBezTo>
                    <a:pt x="209" y="321"/>
                    <a:pt x="206" y="321"/>
                    <a:pt x="206" y="321"/>
                  </a:cubicBezTo>
                  <a:cubicBezTo>
                    <a:pt x="207" y="323"/>
                    <a:pt x="214" y="323"/>
                    <a:pt x="218" y="323"/>
                  </a:cubicBezTo>
                  <a:cubicBezTo>
                    <a:pt x="217" y="328"/>
                    <a:pt x="227" y="326"/>
                    <a:pt x="230" y="323"/>
                  </a:cubicBezTo>
                  <a:cubicBezTo>
                    <a:pt x="230" y="324"/>
                    <a:pt x="235" y="322"/>
                    <a:pt x="237" y="323"/>
                  </a:cubicBezTo>
                  <a:cubicBezTo>
                    <a:pt x="238" y="325"/>
                    <a:pt x="237" y="323"/>
                    <a:pt x="239" y="323"/>
                  </a:cubicBezTo>
                  <a:cubicBezTo>
                    <a:pt x="241" y="324"/>
                    <a:pt x="243" y="325"/>
                    <a:pt x="245" y="325"/>
                  </a:cubicBezTo>
                  <a:cubicBezTo>
                    <a:pt x="247" y="324"/>
                    <a:pt x="248" y="322"/>
                    <a:pt x="251" y="322"/>
                  </a:cubicBezTo>
                  <a:cubicBezTo>
                    <a:pt x="252" y="320"/>
                    <a:pt x="251" y="316"/>
                    <a:pt x="254" y="315"/>
                  </a:cubicBezTo>
                  <a:cubicBezTo>
                    <a:pt x="254" y="313"/>
                    <a:pt x="253" y="313"/>
                    <a:pt x="253" y="310"/>
                  </a:cubicBezTo>
                  <a:cubicBezTo>
                    <a:pt x="257" y="311"/>
                    <a:pt x="257" y="303"/>
                    <a:pt x="260" y="307"/>
                  </a:cubicBezTo>
                  <a:cubicBezTo>
                    <a:pt x="261" y="302"/>
                    <a:pt x="259" y="301"/>
                    <a:pt x="255" y="301"/>
                  </a:cubicBezTo>
                  <a:cubicBezTo>
                    <a:pt x="256" y="300"/>
                    <a:pt x="257" y="298"/>
                    <a:pt x="257" y="296"/>
                  </a:cubicBezTo>
                  <a:cubicBezTo>
                    <a:pt x="255" y="293"/>
                    <a:pt x="249" y="295"/>
                    <a:pt x="247" y="292"/>
                  </a:cubicBezTo>
                  <a:cubicBezTo>
                    <a:pt x="245" y="293"/>
                    <a:pt x="241" y="293"/>
                    <a:pt x="240" y="295"/>
                  </a:cubicBezTo>
                  <a:cubicBezTo>
                    <a:pt x="239" y="295"/>
                    <a:pt x="240" y="293"/>
                    <a:pt x="239" y="293"/>
                  </a:cubicBezTo>
                  <a:cubicBezTo>
                    <a:pt x="237" y="292"/>
                    <a:pt x="233" y="294"/>
                    <a:pt x="231" y="293"/>
                  </a:cubicBezTo>
                  <a:cubicBezTo>
                    <a:pt x="230" y="293"/>
                    <a:pt x="230" y="295"/>
                    <a:pt x="227" y="295"/>
                  </a:cubicBezTo>
                  <a:cubicBezTo>
                    <a:pt x="224" y="295"/>
                    <a:pt x="225" y="291"/>
                    <a:pt x="219" y="292"/>
                  </a:cubicBezTo>
                  <a:cubicBezTo>
                    <a:pt x="219" y="289"/>
                    <a:pt x="218" y="289"/>
                    <a:pt x="218" y="287"/>
                  </a:cubicBezTo>
                  <a:cubicBezTo>
                    <a:pt x="216" y="287"/>
                    <a:pt x="216" y="287"/>
                    <a:pt x="215" y="286"/>
                  </a:cubicBezTo>
                  <a:cubicBezTo>
                    <a:pt x="215" y="284"/>
                    <a:pt x="213" y="283"/>
                    <a:pt x="211" y="283"/>
                  </a:cubicBezTo>
                  <a:cubicBezTo>
                    <a:pt x="213" y="280"/>
                    <a:pt x="212" y="273"/>
                    <a:pt x="211" y="270"/>
                  </a:cubicBezTo>
                  <a:cubicBezTo>
                    <a:pt x="208" y="272"/>
                    <a:pt x="204" y="268"/>
                    <a:pt x="204" y="274"/>
                  </a:cubicBezTo>
                  <a:cubicBezTo>
                    <a:pt x="200" y="272"/>
                    <a:pt x="200" y="275"/>
                    <a:pt x="197" y="273"/>
                  </a:cubicBezTo>
                  <a:cubicBezTo>
                    <a:pt x="197" y="274"/>
                    <a:pt x="196" y="275"/>
                    <a:pt x="195" y="275"/>
                  </a:cubicBezTo>
                  <a:cubicBezTo>
                    <a:pt x="196" y="276"/>
                    <a:pt x="197" y="276"/>
                    <a:pt x="198" y="277"/>
                  </a:cubicBezTo>
                  <a:cubicBezTo>
                    <a:pt x="199" y="278"/>
                    <a:pt x="198" y="280"/>
                    <a:pt x="200" y="280"/>
                  </a:cubicBezTo>
                  <a:cubicBezTo>
                    <a:pt x="199" y="284"/>
                    <a:pt x="199" y="282"/>
                    <a:pt x="201" y="284"/>
                  </a:cubicBezTo>
                  <a:cubicBezTo>
                    <a:pt x="202" y="287"/>
                    <a:pt x="200" y="286"/>
                    <a:pt x="199" y="287"/>
                  </a:cubicBezTo>
                  <a:cubicBezTo>
                    <a:pt x="199" y="287"/>
                    <a:pt x="197" y="291"/>
                    <a:pt x="197" y="290"/>
                  </a:cubicBezTo>
                  <a:cubicBezTo>
                    <a:pt x="194" y="288"/>
                    <a:pt x="197" y="293"/>
                    <a:pt x="192" y="293"/>
                  </a:cubicBezTo>
                  <a:cubicBezTo>
                    <a:pt x="191" y="292"/>
                    <a:pt x="191" y="291"/>
                    <a:pt x="190" y="290"/>
                  </a:cubicBezTo>
                  <a:cubicBezTo>
                    <a:pt x="189" y="288"/>
                    <a:pt x="190" y="288"/>
                    <a:pt x="192" y="288"/>
                  </a:cubicBezTo>
                  <a:cubicBezTo>
                    <a:pt x="190" y="286"/>
                    <a:pt x="187" y="285"/>
                    <a:pt x="190" y="282"/>
                  </a:cubicBezTo>
                  <a:cubicBezTo>
                    <a:pt x="188" y="282"/>
                    <a:pt x="186" y="283"/>
                    <a:pt x="185" y="282"/>
                  </a:cubicBezTo>
                  <a:cubicBezTo>
                    <a:pt x="184" y="281"/>
                    <a:pt x="187" y="281"/>
                    <a:pt x="187" y="281"/>
                  </a:cubicBezTo>
                  <a:cubicBezTo>
                    <a:pt x="187" y="281"/>
                    <a:pt x="184" y="278"/>
                    <a:pt x="181" y="276"/>
                  </a:cubicBezTo>
                  <a:cubicBezTo>
                    <a:pt x="182" y="271"/>
                    <a:pt x="179" y="269"/>
                    <a:pt x="179" y="264"/>
                  </a:cubicBezTo>
                  <a:cubicBezTo>
                    <a:pt x="179" y="263"/>
                    <a:pt x="176" y="264"/>
                    <a:pt x="175" y="263"/>
                  </a:cubicBezTo>
                  <a:cubicBezTo>
                    <a:pt x="175" y="263"/>
                    <a:pt x="177" y="261"/>
                    <a:pt x="177" y="261"/>
                  </a:cubicBezTo>
                  <a:cubicBezTo>
                    <a:pt x="174" y="259"/>
                    <a:pt x="174" y="261"/>
                    <a:pt x="172" y="260"/>
                  </a:cubicBezTo>
                  <a:cubicBezTo>
                    <a:pt x="172" y="260"/>
                    <a:pt x="173" y="258"/>
                    <a:pt x="173" y="257"/>
                  </a:cubicBezTo>
                  <a:cubicBezTo>
                    <a:pt x="173" y="256"/>
                    <a:pt x="171" y="259"/>
                    <a:pt x="172" y="259"/>
                  </a:cubicBezTo>
                  <a:cubicBezTo>
                    <a:pt x="171" y="259"/>
                    <a:pt x="171" y="257"/>
                    <a:pt x="171" y="256"/>
                  </a:cubicBezTo>
                  <a:cubicBezTo>
                    <a:pt x="166" y="257"/>
                    <a:pt x="166" y="253"/>
                    <a:pt x="161" y="254"/>
                  </a:cubicBezTo>
                  <a:cubicBezTo>
                    <a:pt x="161" y="252"/>
                    <a:pt x="160" y="252"/>
                    <a:pt x="159" y="252"/>
                  </a:cubicBezTo>
                  <a:cubicBezTo>
                    <a:pt x="159" y="251"/>
                    <a:pt x="159" y="250"/>
                    <a:pt x="159" y="249"/>
                  </a:cubicBezTo>
                  <a:cubicBezTo>
                    <a:pt x="159" y="249"/>
                    <a:pt x="157" y="250"/>
                    <a:pt x="157" y="249"/>
                  </a:cubicBezTo>
                  <a:cubicBezTo>
                    <a:pt x="156" y="249"/>
                    <a:pt x="156" y="244"/>
                    <a:pt x="155" y="246"/>
                  </a:cubicBezTo>
                  <a:cubicBezTo>
                    <a:pt x="155" y="247"/>
                    <a:pt x="154" y="246"/>
                    <a:pt x="153" y="244"/>
                  </a:cubicBezTo>
                  <a:cubicBezTo>
                    <a:pt x="153" y="244"/>
                    <a:pt x="152" y="243"/>
                    <a:pt x="152" y="242"/>
                  </a:cubicBezTo>
                  <a:cubicBezTo>
                    <a:pt x="147" y="242"/>
                    <a:pt x="149" y="243"/>
                    <a:pt x="145" y="242"/>
                  </a:cubicBezTo>
                  <a:cubicBezTo>
                    <a:pt x="144" y="242"/>
                    <a:pt x="144" y="244"/>
                    <a:pt x="142" y="244"/>
                  </a:cubicBezTo>
                  <a:cubicBezTo>
                    <a:pt x="141" y="248"/>
                    <a:pt x="145" y="247"/>
                    <a:pt x="145" y="249"/>
                  </a:cubicBezTo>
                  <a:cubicBezTo>
                    <a:pt x="145" y="250"/>
                    <a:pt x="147" y="252"/>
                    <a:pt x="147" y="253"/>
                  </a:cubicBezTo>
                  <a:cubicBezTo>
                    <a:pt x="148" y="253"/>
                    <a:pt x="148" y="254"/>
                    <a:pt x="150" y="254"/>
                  </a:cubicBezTo>
                  <a:cubicBezTo>
                    <a:pt x="148" y="257"/>
                    <a:pt x="152" y="257"/>
                    <a:pt x="153" y="259"/>
                  </a:cubicBezTo>
                  <a:cubicBezTo>
                    <a:pt x="153" y="259"/>
                    <a:pt x="154" y="263"/>
                    <a:pt x="155" y="262"/>
                  </a:cubicBezTo>
                  <a:cubicBezTo>
                    <a:pt x="157" y="260"/>
                    <a:pt x="155" y="262"/>
                    <a:pt x="157" y="263"/>
                  </a:cubicBezTo>
                  <a:cubicBezTo>
                    <a:pt x="158" y="264"/>
                    <a:pt x="161" y="264"/>
                    <a:pt x="161" y="267"/>
                  </a:cubicBezTo>
                  <a:cubicBezTo>
                    <a:pt x="163" y="266"/>
                    <a:pt x="163" y="268"/>
                    <a:pt x="164" y="268"/>
                  </a:cubicBezTo>
                  <a:cubicBezTo>
                    <a:pt x="164" y="268"/>
                    <a:pt x="165" y="267"/>
                    <a:pt x="165" y="267"/>
                  </a:cubicBezTo>
                  <a:cubicBezTo>
                    <a:pt x="166" y="267"/>
                    <a:pt x="167" y="270"/>
                    <a:pt x="167" y="268"/>
                  </a:cubicBezTo>
                  <a:cubicBezTo>
                    <a:pt x="170" y="268"/>
                    <a:pt x="167" y="273"/>
                    <a:pt x="171" y="272"/>
                  </a:cubicBezTo>
                  <a:cubicBezTo>
                    <a:pt x="171" y="274"/>
                    <a:pt x="166" y="272"/>
                    <a:pt x="164" y="273"/>
                  </a:cubicBezTo>
                  <a:cubicBezTo>
                    <a:pt x="164" y="274"/>
                    <a:pt x="165" y="274"/>
                    <a:pt x="166" y="275"/>
                  </a:cubicBezTo>
                  <a:cubicBezTo>
                    <a:pt x="167" y="277"/>
                    <a:pt x="164" y="281"/>
                    <a:pt x="166" y="281"/>
                  </a:cubicBezTo>
                  <a:cubicBezTo>
                    <a:pt x="165" y="283"/>
                    <a:pt x="162" y="283"/>
                    <a:pt x="160" y="283"/>
                  </a:cubicBezTo>
                  <a:cubicBezTo>
                    <a:pt x="162" y="283"/>
                    <a:pt x="160" y="279"/>
                    <a:pt x="162" y="279"/>
                  </a:cubicBezTo>
                  <a:cubicBezTo>
                    <a:pt x="161" y="278"/>
                    <a:pt x="162" y="275"/>
                    <a:pt x="160" y="275"/>
                  </a:cubicBezTo>
                  <a:cubicBezTo>
                    <a:pt x="158" y="275"/>
                    <a:pt x="161" y="273"/>
                    <a:pt x="158" y="272"/>
                  </a:cubicBezTo>
                  <a:cubicBezTo>
                    <a:pt x="156" y="271"/>
                    <a:pt x="154" y="271"/>
                    <a:pt x="154" y="268"/>
                  </a:cubicBezTo>
                  <a:cubicBezTo>
                    <a:pt x="149" y="269"/>
                    <a:pt x="149" y="266"/>
                    <a:pt x="145" y="266"/>
                  </a:cubicBezTo>
                  <a:cubicBezTo>
                    <a:pt x="144" y="263"/>
                    <a:pt x="142" y="261"/>
                    <a:pt x="140" y="259"/>
                  </a:cubicBezTo>
                  <a:cubicBezTo>
                    <a:pt x="140" y="258"/>
                    <a:pt x="139" y="259"/>
                    <a:pt x="139" y="257"/>
                  </a:cubicBezTo>
                  <a:cubicBezTo>
                    <a:pt x="139" y="256"/>
                    <a:pt x="137" y="257"/>
                    <a:pt x="137" y="256"/>
                  </a:cubicBezTo>
                  <a:cubicBezTo>
                    <a:pt x="136" y="256"/>
                    <a:pt x="137" y="254"/>
                    <a:pt x="137" y="254"/>
                  </a:cubicBezTo>
                  <a:cubicBezTo>
                    <a:pt x="135" y="253"/>
                    <a:pt x="133" y="255"/>
                    <a:pt x="132" y="254"/>
                  </a:cubicBezTo>
                  <a:cubicBezTo>
                    <a:pt x="131" y="253"/>
                    <a:pt x="134" y="252"/>
                    <a:pt x="134" y="253"/>
                  </a:cubicBezTo>
                  <a:cubicBezTo>
                    <a:pt x="133" y="250"/>
                    <a:pt x="126" y="250"/>
                    <a:pt x="122" y="252"/>
                  </a:cubicBezTo>
                  <a:cubicBezTo>
                    <a:pt x="122" y="252"/>
                    <a:pt x="125" y="253"/>
                    <a:pt x="125" y="253"/>
                  </a:cubicBezTo>
                  <a:cubicBezTo>
                    <a:pt x="124" y="254"/>
                    <a:pt x="123" y="253"/>
                    <a:pt x="121" y="254"/>
                  </a:cubicBezTo>
                  <a:cubicBezTo>
                    <a:pt x="119" y="255"/>
                    <a:pt x="119" y="259"/>
                    <a:pt x="117" y="259"/>
                  </a:cubicBezTo>
                  <a:cubicBezTo>
                    <a:pt x="112" y="258"/>
                    <a:pt x="111" y="254"/>
                    <a:pt x="105" y="255"/>
                  </a:cubicBezTo>
                  <a:cubicBezTo>
                    <a:pt x="103" y="256"/>
                    <a:pt x="104" y="259"/>
                    <a:pt x="100" y="257"/>
                  </a:cubicBezTo>
                  <a:cubicBezTo>
                    <a:pt x="100" y="260"/>
                    <a:pt x="100" y="263"/>
                    <a:pt x="100" y="266"/>
                  </a:cubicBezTo>
                  <a:cubicBezTo>
                    <a:pt x="96" y="267"/>
                    <a:pt x="89" y="266"/>
                    <a:pt x="91" y="273"/>
                  </a:cubicBezTo>
                  <a:cubicBezTo>
                    <a:pt x="83" y="271"/>
                    <a:pt x="89" y="277"/>
                    <a:pt x="82" y="277"/>
                  </a:cubicBezTo>
                  <a:cubicBezTo>
                    <a:pt x="82" y="279"/>
                    <a:pt x="86" y="282"/>
                    <a:pt x="84" y="282"/>
                  </a:cubicBezTo>
                  <a:cubicBezTo>
                    <a:pt x="83" y="286"/>
                    <a:pt x="81" y="282"/>
                    <a:pt x="79" y="286"/>
                  </a:cubicBezTo>
                  <a:cubicBezTo>
                    <a:pt x="79" y="287"/>
                    <a:pt x="79" y="288"/>
                    <a:pt x="80" y="288"/>
                  </a:cubicBezTo>
                  <a:cubicBezTo>
                    <a:pt x="80" y="291"/>
                    <a:pt x="76" y="289"/>
                    <a:pt x="74" y="289"/>
                  </a:cubicBezTo>
                  <a:cubicBezTo>
                    <a:pt x="73" y="289"/>
                    <a:pt x="73" y="292"/>
                    <a:pt x="72" y="293"/>
                  </a:cubicBezTo>
                  <a:cubicBezTo>
                    <a:pt x="68" y="295"/>
                    <a:pt x="62" y="292"/>
                    <a:pt x="59" y="296"/>
                  </a:cubicBezTo>
                  <a:cubicBezTo>
                    <a:pt x="57" y="295"/>
                    <a:pt x="57" y="293"/>
                    <a:pt x="55" y="292"/>
                  </a:cubicBezTo>
                  <a:cubicBezTo>
                    <a:pt x="50" y="291"/>
                    <a:pt x="44" y="293"/>
                    <a:pt x="42" y="292"/>
                  </a:cubicBezTo>
                  <a:cubicBezTo>
                    <a:pt x="43" y="287"/>
                    <a:pt x="45" y="282"/>
                    <a:pt x="41" y="280"/>
                  </a:cubicBezTo>
                  <a:cubicBezTo>
                    <a:pt x="40" y="278"/>
                    <a:pt x="43" y="277"/>
                    <a:pt x="44" y="275"/>
                  </a:cubicBezTo>
                  <a:cubicBezTo>
                    <a:pt x="44" y="272"/>
                    <a:pt x="42" y="268"/>
                    <a:pt x="45" y="266"/>
                  </a:cubicBezTo>
                  <a:cubicBezTo>
                    <a:pt x="44" y="263"/>
                    <a:pt x="44" y="259"/>
                    <a:pt x="41" y="259"/>
                  </a:cubicBezTo>
                  <a:cubicBezTo>
                    <a:pt x="42" y="257"/>
                    <a:pt x="44" y="257"/>
                    <a:pt x="44" y="255"/>
                  </a:cubicBezTo>
                  <a:cubicBezTo>
                    <a:pt x="47" y="256"/>
                    <a:pt x="54" y="253"/>
                    <a:pt x="53" y="257"/>
                  </a:cubicBezTo>
                  <a:cubicBezTo>
                    <a:pt x="56" y="255"/>
                    <a:pt x="67" y="260"/>
                    <a:pt x="69" y="257"/>
                  </a:cubicBezTo>
                  <a:cubicBezTo>
                    <a:pt x="70" y="256"/>
                    <a:pt x="70" y="257"/>
                    <a:pt x="72" y="257"/>
                  </a:cubicBezTo>
                  <a:cubicBezTo>
                    <a:pt x="71" y="257"/>
                    <a:pt x="72" y="256"/>
                    <a:pt x="73" y="256"/>
                  </a:cubicBezTo>
                  <a:cubicBezTo>
                    <a:pt x="73" y="256"/>
                    <a:pt x="73" y="257"/>
                    <a:pt x="73" y="257"/>
                  </a:cubicBezTo>
                  <a:cubicBezTo>
                    <a:pt x="76" y="256"/>
                    <a:pt x="78" y="255"/>
                    <a:pt x="79" y="252"/>
                  </a:cubicBezTo>
                  <a:cubicBezTo>
                    <a:pt x="79" y="250"/>
                    <a:pt x="82" y="244"/>
                    <a:pt x="79" y="241"/>
                  </a:cubicBezTo>
                  <a:cubicBezTo>
                    <a:pt x="77" y="239"/>
                    <a:pt x="80" y="239"/>
                    <a:pt x="78" y="236"/>
                  </a:cubicBezTo>
                  <a:cubicBezTo>
                    <a:pt x="77" y="235"/>
                    <a:pt x="76" y="235"/>
                    <a:pt x="74" y="235"/>
                  </a:cubicBezTo>
                  <a:cubicBezTo>
                    <a:pt x="75" y="234"/>
                    <a:pt x="75" y="233"/>
                    <a:pt x="75" y="231"/>
                  </a:cubicBezTo>
                  <a:cubicBezTo>
                    <a:pt x="74" y="231"/>
                    <a:pt x="73" y="233"/>
                    <a:pt x="73" y="233"/>
                  </a:cubicBezTo>
                  <a:cubicBezTo>
                    <a:pt x="71" y="232"/>
                    <a:pt x="73" y="231"/>
                    <a:pt x="72" y="230"/>
                  </a:cubicBezTo>
                  <a:cubicBezTo>
                    <a:pt x="71" y="230"/>
                    <a:pt x="67" y="230"/>
                    <a:pt x="66" y="229"/>
                  </a:cubicBezTo>
                  <a:cubicBezTo>
                    <a:pt x="65" y="229"/>
                    <a:pt x="66" y="228"/>
                    <a:pt x="65" y="228"/>
                  </a:cubicBezTo>
                  <a:cubicBezTo>
                    <a:pt x="63" y="228"/>
                    <a:pt x="63" y="228"/>
                    <a:pt x="62" y="227"/>
                  </a:cubicBezTo>
                  <a:cubicBezTo>
                    <a:pt x="61" y="223"/>
                    <a:pt x="65" y="226"/>
                    <a:pt x="65" y="226"/>
                  </a:cubicBezTo>
                  <a:cubicBezTo>
                    <a:pt x="68" y="224"/>
                    <a:pt x="71" y="222"/>
                    <a:pt x="78" y="223"/>
                  </a:cubicBezTo>
                  <a:cubicBezTo>
                    <a:pt x="78" y="221"/>
                    <a:pt x="77" y="221"/>
                    <a:pt x="75" y="221"/>
                  </a:cubicBezTo>
                  <a:cubicBezTo>
                    <a:pt x="76" y="218"/>
                    <a:pt x="80" y="221"/>
                    <a:pt x="82" y="221"/>
                  </a:cubicBezTo>
                  <a:cubicBezTo>
                    <a:pt x="83" y="221"/>
                    <a:pt x="86" y="218"/>
                    <a:pt x="86" y="221"/>
                  </a:cubicBezTo>
                  <a:cubicBezTo>
                    <a:pt x="88" y="219"/>
                    <a:pt x="89" y="215"/>
                    <a:pt x="93" y="215"/>
                  </a:cubicBezTo>
                  <a:cubicBezTo>
                    <a:pt x="91" y="211"/>
                    <a:pt x="96" y="213"/>
                    <a:pt x="95" y="209"/>
                  </a:cubicBezTo>
                  <a:cubicBezTo>
                    <a:pt x="98" y="209"/>
                    <a:pt x="100" y="209"/>
                    <a:pt x="102" y="209"/>
                  </a:cubicBezTo>
                  <a:cubicBezTo>
                    <a:pt x="102" y="208"/>
                    <a:pt x="101" y="208"/>
                    <a:pt x="100" y="208"/>
                  </a:cubicBezTo>
                  <a:cubicBezTo>
                    <a:pt x="101" y="206"/>
                    <a:pt x="104" y="207"/>
                    <a:pt x="102" y="203"/>
                  </a:cubicBezTo>
                  <a:cubicBezTo>
                    <a:pt x="106" y="203"/>
                    <a:pt x="105" y="205"/>
                    <a:pt x="107" y="203"/>
                  </a:cubicBezTo>
                  <a:cubicBezTo>
                    <a:pt x="104" y="197"/>
                    <a:pt x="109" y="200"/>
                    <a:pt x="109" y="194"/>
                  </a:cubicBezTo>
                  <a:cubicBezTo>
                    <a:pt x="111" y="194"/>
                    <a:pt x="113" y="194"/>
                    <a:pt x="114" y="194"/>
                  </a:cubicBezTo>
                  <a:cubicBezTo>
                    <a:pt x="116" y="193"/>
                    <a:pt x="116" y="192"/>
                    <a:pt x="117" y="191"/>
                  </a:cubicBezTo>
                  <a:cubicBezTo>
                    <a:pt x="118" y="191"/>
                    <a:pt x="117" y="193"/>
                    <a:pt x="118" y="193"/>
                  </a:cubicBezTo>
                  <a:cubicBezTo>
                    <a:pt x="119" y="193"/>
                    <a:pt x="119" y="191"/>
                    <a:pt x="119" y="191"/>
                  </a:cubicBezTo>
                  <a:cubicBezTo>
                    <a:pt x="120" y="191"/>
                    <a:pt x="122" y="192"/>
                    <a:pt x="124" y="191"/>
                  </a:cubicBezTo>
                  <a:cubicBezTo>
                    <a:pt x="125" y="191"/>
                    <a:pt x="126" y="188"/>
                    <a:pt x="128" y="189"/>
                  </a:cubicBezTo>
                  <a:cubicBezTo>
                    <a:pt x="128" y="186"/>
                    <a:pt x="124" y="187"/>
                    <a:pt x="125" y="183"/>
                  </a:cubicBezTo>
                  <a:cubicBezTo>
                    <a:pt x="128" y="183"/>
                    <a:pt x="126" y="182"/>
                    <a:pt x="126" y="177"/>
                  </a:cubicBezTo>
                  <a:cubicBezTo>
                    <a:pt x="126" y="174"/>
                    <a:pt x="128" y="172"/>
                    <a:pt x="127" y="169"/>
                  </a:cubicBezTo>
                  <a:cubicBezTo>
                    <a:pt x="129" y="169"/>
                    <a:pt x="130" y="169"/>
                    <a:pt x="132" y="169"/>
                  </a:cubicBezTo>
                  <a:cubicBezTo>
                    <a:pt x="135" y="169"/>
                    <a:pt x="129" y="166"/>
                    <a:pt x="134" y="167"/>
                  </a:cubicBezTo>
                  <a:cubicBezTo>
                    <a:pt x="134" y="168"/>
                    <a:pt x="136" y="168"/>
                    <a:pt x="137" y="168"/>
                  </a:cubicBezTo>
                  <a:cubicBezTo>
                    <a:pt x="135" y="171"/>
                    <a:pt x="135" y="168"/>
                    <a:pt x="135" y="171"/>
                  </a:cubicBezTo>
                  <a:cubicBezTo>
                    <a:pt x="136" y="174"/>
                    <a:pt x="135" y="175"/>
                    <a:pt x="138" y="175"/>
                  </a:cubicBezTo>
                  <a:cubicBezTo>
                    <a:pt x="138" y="177"/>
                    <a:pt x="138" y="178"/>
                    <a:pt x="137" y="179"/>
                  </a:cubicBezTo>
                  <a:cubicBezTo>
                    <a:pt x="136" y="181"/>
                    <a:pt x="142" y="177"/>
                    <a:pt x="144" y="180"/>
                  </a:cubicBezTo>
                  <a:cubicBezTo>
                    <a:pt x="143" y="183"/>
                    <a:pt x="136" y="180"/>
                    <a:pt x="135" y="184"/>
                  </a:cubicBezTo>
                  <a:cubicBezTo>
                    <a:pt x="134" y="187"/>
                    <a:pt x="138" y="187"/>
                    <a:pt x="139" y="188"/>
                  </a:cubicBezTo>
                  <a:cubicBezTo>
                    <a:pt x="140" y="189"/>
                    <a:pt x="140" y="191"/>
                    <a:pt x="142" y="190"/>
                  </a:cubicBezTo>
                  <a:cubicBezTo>
                    <a:pt x="141" y="188"/>
                    <a:pt x="138" y="188"/>
                    <a:pt x="144" y="188"/>
                  </a:cubicBezTo>
                  <a:cubicBezTo>
                    <a:pt x="145" y="188"/>
                    <a:pt x="147" y="188"/>
                    <a:pt x="148" y="188"/>
                  </a:cubicBezTo>
                  <a:cubicBezTo>
                    <a:pt x="150" y="188"/>
                    <a:pt x="151" y="189"/>
                    <a:pt x="153" y="189"/>
                  </a:cubicBezTo>
                  <a:cubicBezTo>
                    <a:pt x="156" y="189"/>
                    <a:pt x="157" y="187"/>
                    <a:pt x="160" y="188"/>
                  </a:cubicBezTo>
                  <a:cubicBezTo>
                    <a:pt x="160" y="188"/>
                    <a:pt x="164" y="190"/>
                    <a:pt x="166" y="188"/>
                  </a:cubicBezTo>
                  <a:cubicBezTo>
                    <a:pt x="166" y="188"/>
                    <a:pt x="166" y="187"/>
                    <a:pt x="166" y="187"/>
                  </a:cubicBezTo>
                  <a:cubicBezTo>
                    <a:pt x="169" y="186"/>
                    <a:pt x="173" y="187"/>
                    <a:pt x="174" y="184"/>
                  </a:cubicBezTo>
                  <a:cubicBezTo>
                    <a:pt x="179" y="189"/>
                    <a:pt x="182" y="180"/>
                    <a:pt x="185" y="183"/>
                  </a:cubicBezTo>
                  <a:cubicBezTo>
                    <a:pt x="185" y="182"/>
                    <a:pt x="185" y="180"/>
                    <a:pt x="185" y="179"/>
                  </a:cubicBezTo>
                  <a:cubicBezTo>
                    <a:pt x="187" y="179"/>
                    <a:pt x="187" y="178"/>
                    <a:pt x="187" y="176"/>
                  </a:cubicBezTo>
                  <a:cubicBezTo>
                    <a:pt x="187" y="176"/>
                    <a:pt x="188" y="173"/>
                    <a:pt x="188" y="173"/>
                  </a:cubicBezTo>
                  <a:cubicBezTo>
                    <a:pt x="190" y="172"/>
                    <a:pt x="188" y="172"/>
                    <a:pt x="188" y="169"/>
                  </a:cubicBezTo>
                  <a:cubicBezTo>
                    <a:pt x="191" y="169"/>
                    <a:pt x="193" y="169"/>
                    <a:pt x="193" y="167"/>
                  </a:cubicBezTo>
                  <a:cubicBezTo>
                    <a:pt x="194" y="167"/>
                    <a:pt x="194" y="168"/>
                    <a:pt x="194" y="169"/>
                  </a:cubicBezTo>
                  <a:cubicBezTo>
                    <a:pt x="195" y="168"/>
                    <a:pt x="197" y="168"/>
                    <a:pt x="199" y="168"/>
                  </a:cubicBezTo>
                  <a:cubicBezTo>
                    <a:pt x="200" y="168"/>
                    <a:pt x="200" y="166"/>
                    <a:pt x="201" y="166"/>
                  </a:cubicBezTo>
                  <a:cubicBezTo>
                    <a:pt x="202" y="163"/>
                    <a:pt x="201" y="161"/>
                    <a:pt x="199" y="161"/>
                  </a:cubicBezTo>
                  <a:cubicBezTo>
                    <a:pt x="200" y="160"/>
                    <a:pt x="200" y="158"/>
                    <a:pt x="200" y="156"/>
                  </a:cubicBezTo>
                  <a:cubicBezTo>
                    <a:pt x="203" y="157"/>
                    <a:pt x="204" y="156"/>
                    <a:pt x="204" y="154"/>
                  </a:cubicBezTo>
                  <a:cubicBezTo>
                    <a:pt x="207" y="157"/>
                    <a:pt x="207" y="152"/>
                    <a:pt x="212" y="154"/>
                  </a:cubicBezTo>
                  <a:cubicBezTo>
                    <a:pt x="212" y="154"/>
                    <a:pt x="213" y="155"/>
                    <a:pt x="213" y="155"/>
                  </a:cubicBezTo>
                  <a:cubicBezTo>
                    <a:pt x="214" y="155"/>
                    <a:pt x="214" y="154"/>
                    <a:pt x="215" y="154"/>
                  </a:cubicBezTo>
                  <a:cubicBezTo>
                    <a:pt x="216" y="154"/>
                    <a:pt x="218" y="155"/>
                    <a:pt x="218" y="155"/>
                  </a:cubicBezTo>
                  <a:cubicBezTo>
                    <a:pt x="219" y="155"/>
                    <a:pt x="218" y="153"/>
                    <a:pt x="219" y="153"/>
                  </a:cubicBezTo>
                  <a:cubicBezTo>
                    <a:pt x="220" y="152"/>
                    <a:pt x="221" y="153"/>
                    <a:pt x="221" y="153"/>
                  </a:cubicBezTo>
                  <a:cubicBezTo>
                    <a:pt x="223" y="151"/>
                    <a:pt x="223" y="149"/>
                    <a:pt x="226" y="150"/>
                  </a:cubicBezTo>
                  <a:cubicBezTo>
                    <a:pt x="224" y="149"/>
                    <a:pt x="226" y="144"/>
                    <a:pt x="222" y="144"/>
                  </a:cubicBezTo>
                  <a:cubicBezTo>
                    <a:pt x="220" y="143"/>
                    <a:pt x="221" y="147"/>
                    <a:pt x="220" y="147"/>
                  </a:cubicBezTo>
                  <a:cubicBezTo>
                    <a:pt x="219" y="147"/>
                    <a:pt x="219" y="145"/>
                    <a:pt x="218" y="146"/>
                  </a:cubicBezTo>
                  <a:cubicBezTo>
                    <a:pt x="217" y="146"/>
                    <a:pt x="216" y="147"/>
                    <a:pt x="217" y="147"/>
                  </a:cubicBezTo>
                  <a:cubicBezTo>
                    <a:pt x="216" y="147"/>
                    <a:pt x="215" y="145"/>
                    <a:pt x="214" y="146"/>
                  </a:cubicBezTo>
                  <a:cubicBezTo>
                    <a:pt x="212" y="146"/>
                    <a:pt x="211" y="148"/>
                    <a:pt x="208" y="147"/>
                  </a:cubicBezTo>
                  <a:cubicBezTo>
                    <a:pt x="207" y="147"/>
                    <a:pt x="207" y="148"/>
                    <a:pt x="207" y="149"/>
                  </a:cubicBezTo>
                  <a:cubicBezTo>
                    <a:pt x="202" y="148"/>
                    <a:pt x="197" y="149"/>
                    <a:pt x="193" y="148"/>
                  </a:cubicBezTo>
                  <a:cubicBezTo>
                    <a:pt x="193" y="148"/>
                    <a:pt x="193" y="146"/>
                    <a:pt x="193" y="146"/>
                  </a:cubicBezTo>
                  <a:cubicBezTo>
                    <a:pt x="192" y="145"/>
                    <a:pt x="189" y="146"/>
                    <a:pt x="188" y="144"/>
                  </a:cubicBezTo>
                  <a:cubicBezTo>
                    <a:pt x="191" y="138"/>
                    <a:pt x="189" y="134"/>
                    <a:pt x="188" y="127"/>
                  </a:cubicBezTo>
                  <a:cubicBezTo>
                    <a:pt x="191" y="126"/>
                    <a:pt x="196" y="122"/>
                    <a:pt x="198" y="124"/>
                  </a:cubicBezTo>
                  <a:cubicBezTo>
                    <a:pt x="200" y="123"/>
                    <a:pt x="197" y="123"/>
                    <a:pt x="199" y="120"/>
                  </a:cubicBezTo>
                  <a:cubicBezTo>
                    <a:pt x="203" y="120"/>
                    <a:pt x="203" y="113"/>
                    <a:pt x="204" y="111"/>
                  </a:cubicBezTo>
                  <a:cubicBezTo>
                    <a:pt x="204" y="111"/>
                    <a:pt x="206" y="112"/>
                    <a:pt x="206" y="111"/>
                  </a:cubicBezTo>
                  <a:cubicBezTo>
                    <a:pt x="206" y="109"/>
                    <a:pt x="202" y="108"/>
                    <a:pt x="204" y="106"/>
                  </a:cubicBezTo>
                  <a:cubicBezTo>
                    <a:pt x="202" y="107"/>
                    <a:pt x="199" y="105"/>
                    <a:pt x="197" y="106"/>
                  </a:cubicBezTo>
                  <a:cubicBezTo>
                    <a:pt x="194" y="106"/>
                    <a:pt x="191" y="108"/>
                    <a:pt x="188" y="108"/>
                  </a:cubicBezTo>
                  <a:cubicBezTo>
                    <a:pt x="187" y="106"/>
                    <a:pt x="186" y="115"/>
                    <a:pt x="187" y="113"/>
                  </a:cubicBezTo>
                  <a:cubicBezTo>
                    <a:pt x="186" y="115"/>
                    <a:pt x="185" y="112"/>
                    <a:pt x="185" y="113"/>
                  </a:cubicBezTo>
                  <a:cubicBezTo>
                    <a:pt x="184" y="114"/>
                    <a:pt x="185" y="116"/>
                    <a:pt x="185" y="117"/>
                  </a:cubicBezTo>
                  <a:cubicBezTo>
                    <a:pt x="185" y="118"/>
                    <a:pt x="182" y="120"/>
                    <a:pt x="180" y="122"/>
                  </a:cubicBezTo>
                  <a:cubicBezTo>
                    <a:pt x="177" y="126"/>
                    <a:pt x="177" y="128"/>
                    <a:pt x="172" y="128"/>
                  </a:cubicBezTo>
                  <a:cubicBezTo>
                    <a:pt x="172" y="130"/>
                    <a:pt x="174" y="131"/>
                    <a:pt x="172" y="131"/>
                  </a:cubicBezTo>
                  <a:cubicBezTo>
                    <a:pt x="170" y="132"/>
                    <a:pt x="172" y="133"/>
                    <a:pt x="171" y="134"/>
                  </a:cubicBezTo>
                  <a:cubicBezTo>
                    <a:pt x="170" y="134"/>
                    <a:pt x="169" y="133"/>
                    <a:pt x="168" y="134"/>
                  </a:cubicBezTo>
                  <a:cubicBezTo>
                    <a:pt x="168" y="134"/>
                    <a:pt x="169" y="136"/>
                    <a:pt x="168" y="136"/>
                  </a:cubicBezTo>
                  <a:cubicBezTo>
                    <a:pt x="168" y="136"/>
                    <a:pt x="167" y="136"/>
                    <a:pt x="167" y="136"/>
                  </a:cubicBezTo>
                  <a:cubicBezTo>
                    <a:pt x="166" y="138"/>
                    <a:pt x="168" y="141"/>
                    <a:pt x="166" y="141"/>
                  </a:cubicBezTo>
                  <a:cubicBezTo>
                    <a:pt x="167" y="142"/>
                    <a:pt x="169" y="143"/>
                    <a:pt x="167" y="143"/>
                  </a:cubicBezTo>
                  <a:cubicBezTo>
                    <a:pt x="169" y="145"/>
                    <a:pt x="170" y="147"/>
                    <a:pt x="173" y="147"/>
                  </a:cubicBezTo>
                  <a:cubicBezTo>
                    <a:pt x="173" y="149"/>
                    <a:pt x="174" y="150"/>
                    <a:pt x="175" y="150"/>
                  </a:cubicBezTo>
                  <a:cubicBezTo>
                    <a:pt x="175" y="151"/>
                    <a:pt x="174" y="151"/>
                    <a:pt x="173" y="153"/>
                  </a:cubicBezTo>
                  <a:cubicBezTo>
                    <a:pt x="172" y="154"/>
                    <a:pt x="173" y="155"/>
                    <a:pt x="172" y="156"/>
                  </a:cubicBezTo>
                  <a:cubicBezTo>
                    <a:pt x="171" y="157"/>
                    <a:pt x="169" y="157"/>
                    <a:pt x="167" y="157"/>
                  </a:cubicBezTo>
                  <a:cubicBezTo>
                    <a:pt x="167" y="162"/>
                    <a:pt x="163" y="164"/>
                    <a:pt x="164" y="170"/>
                  </a:cubicBezTo>
                  <a:cubicBezTo>
                    <a:pt x="159" y="169"/>
                    <a:pt x="160" y="176"/>
                    <a:pt x="157" y="176"/>
                  </a:cubicBezTo>
                  <a:cubicBezTo>
                    <a:pt x="156" y="176"/>
                    <a:pt x="156" y="176"/>
                    <a:pt x="155" y="176"/>
                  </a:cubicBezTo>
                  <a:cubicBezTo>
                    <a:pt x="154" y="177"/>
                    <a:pt x="155" y="178"/>
                    <a:pt x="154" y="179"/>
                  </a:cubicBezTo>
                  <a:cubicBezTo>
                    <a:pt x="152" y="179"/>
                    <a:pt x="150" y="177"/>
                    <a:pt x="148" y="180"/>
                  </a:cubicBezTo>
                  <a:cubicBezTo>
                    <a:pt x="146" y="180"/>
                    <a:pt x="148" y="175"/>
                    <a:pt x="147" y="173"/>
                  </a:cubicBezTo>
                  <a:cubicBezTo>
                    <a:pt x="146" y="172"/>
                    <a:pt x="146" y="169"/>
                    <a:pt x="145" y="169"/>
                  </a:cubicBezTo>
                  <a:cubicBezTo>
                    <a:pt x="142" y="169"/>
                    <a:pt x="146" y="166"/>
                    <a:pt x="141" y="166"/>
                  </a:cubicBezTo>
                  <a:cubicBezTo>
                    <a:pt x="143" y="163"/>
                    <a:pt x="139" y="162"/>
                    <a:pt x="139" y="161"/>
                  </a:cubicBezTo>
                  <a:cubicBezTo>
                    <a:pt x="139" y="160"/>
                    <a:pt x="140" y="160"/>
                    <a:pt x="140" y="158"/>
                  </a:cubicBezTo>
                  <a:cubicBezTo>
                    <a:pt x="140" y="155"/>
                    <a:pt x="137" y="154"/>
                    <a:pt x="134" y="151"/>
                  </a:cubicBezTo>
                  <a:cubicBezTo>
                    <a:pt x="131" y="153"/>
                    <a:pt x="132" y="158"/>
                    <a:pt x="126" y="157"/>
                  </a:cubicBezTo>
                  <a:cubicBezTo>
                    <a:pt x="126" y="158"/>
                    <a:pt x="127" y="158"/>
                    <a:pt x="128" y="158"/>
                  </a:cubicBezTo>
                  <a:cubicBezTo>
                    <a:pt x="128" y="160"/>
                    <a:pt x="127" y="159"/>
                    <a:pt x="126" y="160"/>
                  </a:cubicBezTo>
                  <a:cubicBezTo>
                    <a:pt x="124" y="160"/>
                    <a:pt x="125" y="164"/>
                    <a:pt x="122" y="163"/>
                  </a:cubicBezTo>
                  <a:cubicBezTo>
                    <a:pt x="117" y="164"/>
                    <a:pt x="119" y="158"/>
                    <a:pt x="113" y="160"/>
                  </a:cubicBezTo>
                  <a:cubicBezTo>
                    <a:pt x="113" y="159"/>
                    <a:pt x="114" y="159"/>
                    <a:pt x="115" y="158"/>
                  </a:cubicBezTo>
                  <a:cubicBezTo>
                    <a:pt x="117" y="155"/>
                    <a:pt x="112" y="153"/>
                    <a:pt x="115" y="151"/>
                  </a:cubicBezTo>
                  <a:cubicBezTo>
                    <a:pt x="115" y="150"/>
                    <a:pt x="113" y="150"/>
                    <a:pt x="112" y="149"/>
                  </a:cubicBezTo>
                  <a:cubicBezTo>
                    <a:pt x="111" y="148"/>
                    <a:pt x="113" y="147"/>
                    <a:pt x="113" y="147"/>
                  </a:cubicBezTo>
                  <a:cubicBezTo>
                    <a:pt x="113" y="145"/>
                    <a:pt x="111" y="145"/>
                    <a:pt x="111" y="144"/>
                  </a:cubicBezTo>
                  <a:cubicBezTo>
                    <a:pt x="111" y="143"/>
                    <a:pt x="112" y="136"/>
                    <a:pt x="111" y="141"/>
                  </a:cubicBezTo>
                  <a:cubicBezTo>
                    <a:pt x="109" y="140"/>
                    <a:pt x="110" y="138"/>
                    <a:pt x="112" y="138"/>
                  </a:cubicBezTo>
                  <a:cubicBezTo>
                    <a:pt x="110" y="134"/>
                    <a:pt x="116" y="133"/>
                    <a:pt x="113" y="133"/>
                  </a:cubicBezTo>
                  <a:cubicBezTo>
                    <a:pt x="113" y="131"/>
                    <a:pt x="116" y="132"/>
                    <a:pt x="117" y="130"/>
                  </a:cubicBezTo>
                  <a:cubicBezTo>
                    <a:pt x="117" y="129"/>
                    <a:pt x="118" y="130"/>
                    <a:pt x="118" y="130"/>
                  </a:cubicBezTo>
                  <a:cubicBezTo>
                    <a:pt x="119" y="130"/>
                    <a:pt x="119" y="128"/>
                    <a:pt x="120" y="128"/>
                  </a:cubicBezTo>
                  <a:cubicBezTo>
                    <a:pt x="121" y="128"/>
                    <a:pt x="121" y="126"/>
                    <a:pt x="121" y="124"/>
                  </a:cubicBezTo>
                  <a:cubicBezTo>
                    <a:pt x="124" y="125"/>
                    <a:pt x="125" y="124"/>
                    <a:pt x="125" y="122"/>
                  </a:cubicBezTo>
                  <a:cubicBezTo>
                    <a:pt x="128" y="121"/>
                    <a:pt x="126" y="126"/>
                    <a:pt x="131" y="124"/>
                  </a:cubicBezTo>
                  <a:cubicBezTo>
                    <a:pt x="131" y="123"/>
                    <a:pt x="129" y="123"/>
                    <a:pt x="128" y="123"/>
                  </a:cubicBezTo>
                  <a:cubicBezTo>
                    <a:pt x="132" y="120"/>
                    <a:pt x="135" y="122"/>
                    <a:pt x="138" y="118"/>
                  </a:cubicBezTo>
                  <a:cubicBezTo>
                    <a:pt x="138" y="118"/>
                    <a:pt x="137" y="117"/>
                    <a:pt x="138" y="116"/>
                  </a:cubicBezTo>
                  <a:cubicBezTo>
                    <a:pt x="138" y="116"/>
                    <a:pt x="140" y="117"/>
                    <a:pt x="140" y="116"/>
                  </a:cubicBezTo>
                  <a:cubicBezTo>
                    <a:pt x="141" y="115"/>
                    <a:pt x="140" y="113"/>
                    <a:pt x="140" y="113"/>
                  </a:cubicBezTo>
                  <a:cubicBezTo>
                    <a:pt x="140" y="112"/>
                    <a:pt x="143" y="111"/>
                    <a:pt x="144" y="110"/>
                  </a:cubicBezTo>
                  <a:cubicBezTo>
                    <a:pt x="144" y="109"/>
                    <a:pt x="143" y="107"/>
                    <a:pt x="144" y="106"/>
                  </a:cubicBezTo>
                  <a:cubicBezTo>
                    <a:pt x="144" y="105"/>
                    <a:pt x="145" y="107"/>
                    <a:pt x="146" y="107"/>
                  </a:cubicBezTo>
                  <a:cubicBezTo>
                    <a:pt x="145" y="107"/>
                    <a:pt x="148" y="101"/>
                    <a:pt x="147" y="101"/>
                  </a:cubicBezTo>
                  <a:cubicBezTo>
                    <a:pt x="150" y="104"/>
                    <a:pt x="150" y="99"/>
                    <a:pt x="153" y="98"/>
                  </a:cubicBezTo>
                  <a:cubicBezTo>
                    <a:pt x="153" y="96"/>
                    <a:pt x="155" y="95"/>
                    <a:pt x="153" y="95"/>
                  </a:cubicBezTo>
                  <a:cubicBezTo>
                    <a:pt x="153" y="93"/>
                    <a:pt x="156" y="94"/>
                    <a:pt x="157" y="91"/>
                  </a:cubicBezTo>
                  <a:cubicBezTo>
                    <a:pt x="157" y="90"/>
                    <a:pt x="159" y="90"/>
                    <a:pt x="160" y="90"/>
                  </a:cubicBezTo>
                  <a:cubicBezTo>
                    <a:pt x="160" y="89"/>
                    <a:pt x="160" y="88"/>
                    <a:pt x="159" y="88"/>
                  </a:cubicBezTo>
                  <a:cubicBezTo>
                    <a:pt x="162" y="85"/>
                    <a:pt x="164" y="85"/>
                    <a:pt x="167" y="84"/>
                  </a:cubicBezTo>
                  <a:cubicBezTo>
                    <a:pt x="169" y="83"/>
                    <a:pt x="167" y="83"/>
                    <a:pt x="168" y="80"/>
                  </a:cubicBezTo>
                  <a:cubicBezTo>
                    <a:pt x="169" y="79"/>
                    <a:pt x="172" y="78"/>
                    <a:pt x="172" y="76"/>
                  </a:cubicBezTo>
                  <a:cubicBezTo>
                    <a:pt x="172" y="73"/>
                    <a:pt x="175" y="77"/>
                    <a:pt x="175" y="73"/>
                  </a:cubicBezTo>
                  <a:cubicBezTo>
                    <a:pt x="180" y="71"/>
                    <a:pt x="185" y="75"/>
                    <a:pt x="185" y="68"/>
                  </a:cubicBezTo>
                  <a:cubicBezTo>
                    <a:pt x="187" y="69"/>
                    <a:pt x="192" y="67"/>
                    <a:pt x="195" y="69"/>
                  </a:cubicBezTo>
                  <a:cubicBezTo>
                    <a:pt x="197" y="68"/>
                    <a:pt x="197" y="67"/>
                    <a:pt x="198" y="65"/>
                  </a:cubicBezTo>
                  <a:cubicBezTo>
                    <a:pt x="201" y="64"/>
                    <a:pt x="204" y="69"/>
                    <a:pt x="204" y="64"/>
                  </a:cubicBezTo>
                  <a:cubicBezTo>
                    <a:pt x="206" y="65"/>
                    <a:pt x="206" y="67"/>
                    <a:pt x="208" y="68"/>
                  </a:cubicBezTo>
                  <a:cubicBezTo>
                    <a:pt x="210" y="67"/>
                    <a:pt x="209" y="64"/>
                    <a:pt x="213" y="65"/>
                  </a:cubicBezTo>
                  <a:cubicBezTo>
                    <a:pt x="213" y="67"/>
                    <a:pt x="212" y="68"/>
                    <a:pt x="212" y="69"/>
                  </a:cubicBezTo>
                  <a:cubicBezTo>
                    <a:pt x="213" y="70"/>
                    <a:pt x="218" y="64"/>
                    <a:pt x="221" y="67"/>
                  </a:cubicBezTo>
                  <a:cubicBezTo>
                    <a:pt x="223" y="68"/>
                    <a:pt x="222" y="66"/>
                    <a:pt x="224" y="67"/>
                  </a:cubicBezTo>
                  <a:cubicBezTo>
                    <a:pt x="226" y="67"/>
                    <a:pt x="229" y="69"/>
                    <a:pt x="232" y="68"/>
                  </a:cubicBezTo>
                  <a:cubicBezTo>
                    <a:pt x="231" y="68"/>
                    <a:pt x="233" y="71"/>
                    <a:pt x="232" y="71"/>
                  </a:cubicBezTo>
                  <a:cubicBezTo>
                    <a:pt x="232" y="72"/>
                    <a:pt x="230" y="71"/>
                    <a:pt x="230" y="71"/>
                  </a:cubicBezTo>
                  <a:cubicBezTo>
                    <a:pt x="229" y="72"/>
                    <a:pt x="230" y="74"/>
                    <a:pt x="227" y="74"/>
                  </a:cubicBezTo>
                  <a:cubicBezTo>
                    <a:pt x="229" y="77"/>
                    <a:pt x="236" y="74"/>
                    <a:pt x="239" y="74"/>
                  </a:cubicBezTo>
                  <a:cubicBezTo>
                    <a:pt x="241" y="73"/>
                    <a:pt x="241" y="76"/>
                    <a:pt x="241" y="76"/>
                  </a:cubicBezTo>
                  <a:cubicBezTo>
                    <a:pt x="242" y="77"/>
                    <a:pt x="245" y="75"/>
                    <a:pt x="245" y="77"/>
                  </a:cubicBezTo>
                  <a:cubicBezTo>
                    <a:pt x="253" y="75"/>
                    <a:pt x="255" y="82"/>
                    <a:pt x="260" y="80"/>
                  </a:cubicBezTo>
                  <a:cubicBezTo>
                    <a:pt x="259" y="83"/>
                    <a:pt x="264" y="81"/>
                    <a:pt x="264" y="84"/>
                  </a:cubicBezTo>
                  <a:cubicBezTo>
                    <a:pt x="267" y="84"/>
                    <a:pt x="272" y="84"/>
                    <a:pt x="268" y="87"/>
                  </a:cubicBezTo>
                  <a:cubicBezTo>
                    <a:pt x="271" y="87"/>
                    <a:pt x="273" y="87"/>
                    <a:pt x="275" y="88"/>
                  </a:cubicBezTo>
                  <a:cubicBezTo>
                    <a:pt x="276" y="88"/>
                    <a:pt x="275" y="90"/>
                    <a:pt x="275" y="90"/>
                  </a:cubicBezTo>
                  <a:cubicBezTo>
                    <a:pt x="276" y="91"/>
                    <a:pt x="278" y="90"/>
                    <a:pt x="279" y="90"/>
                  </a:cubicBezTo>
                  <a:cubicBezTo>
                    <a:pt x="280" y="95"/>
                    <a:pt x="280" y="96"/>
                    <a:pt x="279" y="101"/>
                  </a:cubicBezTo>
                  <a:cubicBezTo>
                    <a:pt x="277" y="98"/>
                    <a:pt x="275" y="102"/>
                    <a:pt x="272" y="102"/>
                  </a:cubicBezTo>
                  <a:cubicBezTo>
                    <a:pt x="269" y="102"/>
                    <a:pt x="264" y="99"/>
                    <a:pt x="261" y="102"/>
                  </a:cubicBezTo>
                  <a:cubicBezTo>
                    <a:pt x="260" y="102"/>
                    <a:pt x="261" y="100"/>
                    <a:pt x="260" y="100"/>
                  </a:cubicBezTo>
                  <a:cubicBezTo>
                    <a:pt x="259" y="99"/>
                    <a:pt x="258" y="101"/>
                    <a:pt x="258" y="101"/>
                  </a:cubicBezTo>
                  <a:cubicBezTo>
                    <a:pt x="257" y="101"/>
                    <a:pt x="256" y="98"/>
                    <a:pt x="255" y="98"/>
                  </a:cubicBezTo>
                  <a:cubicBezTo>
                    <a:pt x="254" y="98"/>
                    <a:pt x="250" y="102"/>
                    <a:pt x="251" y="97"/>
                  </a:cubicBezTo>
                  <a:cubicBezTo>
                    <a:pt x="247" y="99"/>
                    <a:pt x="248" y="97"/>
                    <a:pt x="244" y="97"/>
                  </a:cubicBezTo>
                  <a:cubicBezTo>
                    <a:pt x="243" y="99"/>
                    <a:pt x="245" y="100"/>
                    <a:pt x="246" y="100"/>
                  </a:cubicBezTo>
                  <a:cubicBezTo>
                    <a:pt x="248" y="99"/>
                    <a:pt x="248" y="101"/>
                    <a:pt x="250" y="101"/>
                  </a:cubicBezTo>
                  <a:cubicBezTo>
                    <a:pt x="247" y="103"/>
                    <a:pt x="250" y="102"/>
                    <a:pt x="251" y="103"/>
                  </a:cubicBezTo>
                  <a:cubicBezTo>
                    <a:pt x="251" y="104"/>
                    <a:pt x="250" y="105"/>
                    <a:pt x="251" y="106"/>
                  </a:cubicBezTo>
                  <a:cubicBezTo>
                    <a:pt x="251" y="106"/>
                    <a:pt x="253" y="107"/>
                    <a:pt x="253" y="108"/>
                  </a:cubicBezTo>
                  <a:cubicBezTo>
                    <a:pt x="253" y="109"/>
                    <a:pt x="256" y="112"/>
                    <a:pt x="255" y="116"/>
                  </a:cubicBezTo>
                  <a:cubicBezTo>
                    <a:pt x="256" y="120"/>
                    <a:pt x="263" y="117"/>
                    <a:pt x="264" y="121"/>
                  </a:cubicBezTo>
                  <a:cubicBezTo>
                    <a:pt x="265" y="120"/>
                    <a:pt x="265" y="118"/>
                    <a:pt x="267" y="118"/>
                  </a:cubicBezTo>
                  <a:cubicBezTo>
                    <a:pt x="267" y="115"/>
                    <a:pt x="262" y="116"/>
                    <a:pt x="260" y="114"/>
                  </a:cubicBezTo>
                  <a:cubicBezTo>
                    <a:pt x="259" y="109"/>
                    <a:pt x="267" y="112"/>
                    <a:pt x="270" y="111"/>
                  </a:cubicBezTo>
                  <a:cubicBezTo>
                    <a:pt x="269" y="114"/>
                    <a:pt x="275" y="111"/>
                    <a:pt x="273" y="115"/>
                  </a:cubicBezTo>
                  <a:cubicBezTo>
                    <a:pt x="276" y="116"/>
                    <a:pt x="278" y="111"/>
                    <a:pt x="278" y="116"/>
                  </a:cubicBezTo>
                  <a:cubicBezTo>
                    <a:pt x="281" y="115"/>
                    <a:pt x="278" y="110"/>
                    <a:pt x="275" y="110"/>
                  </a:cubicBezTo>
                  <a:cubicBezTo>
                    <a:pt x="276" y="108"/>
                    <a:pt x="279" y="107"/>
                    <a:pt x="281" y="107"/>
                  </a:cubicBezTo>
                  <a:cubicBezTo>
                    <a:pt x="283" y="105"/>
                    <a:pt x="283" y="102"/>
                    <a:pt x="285" y="101"/>
                  </a:cubicBezTo>
                  <a:cubicBezTo>
                    <a:pt x="290" y="100"/>
                    <a:pt x="292" y="102"/>
                    <a:pt x="296" y="103"/>
                  </a:cubicBezTo>
                  <a:cubicBezTo>
                    <a:pt x="297" y="103"/>
                    <a:pt x="296" y="101"/>
                    <a:pt x="298" y="101"/>
                  </a:cubicBezTo>
                  <a:cubicBezTo>
                    <a:pt x="298" y="99"/>
                    <a:pt x="297" y="98"/>
                    <a:pt x="296" y="97"/>
                  </a:cubicBezTo>
                  <a:cubicBezTo>
                    <a:pt x="297" y="93"/>
                    <a:pt x="297" y="89"/>
                    <a:pt x="297" y="84"/>
                  </a:cubicBezTo>
                  <a:cubicBezTo>
                    <a:pt x="300" y="84"/>
                    <a:pt x="304" y="84"/>
                    <a:pt x="306" y="86"/>
                  </a:cubicBezTo>
                  <a:cubicBezTo>
                    <a:pt x="307" y="86"/>
                    <a:pt x="310" y="86"/>
                    <a:pt x="310" y="89"/>
                  </a:cubicBezTo>
                  <a:cubicBezTo>
                    <a:pt x="307" y="89"/>
                    <a:pt x="305" y="89"/>
                    <a:pt x="303" y="89"/>
                  </a:cubicBezTo>
                  <a:cubicBezTo>
                    <a:pt x="303" y="90"/>
                    <a:pt x="303" y="91"/>
                    <a:pt x="303" y="93"/>
                  </a:cubicBezTo>
                  <a:cubicBezTo>
                    <a:pt x="305" y="96"/>
                    <a:pt x="306" y="92"/>
                    <a:pt x="308" y="94"/>
                  </a:cubicBezTo>
                  <a:cubicBezTo>
                    <a:pt x="310" y="94"/>
                    <a:pt x="305" y="95"/>
                    <a:pt x="305" y="95"/>
                  </a:cubicBezTo>
                  <a:cubicBezTo>
                    <a:pt x="304" y="97"/>
                    <a:pt x="308" y="95"/>
                    <a:pt x="310" y="97"/>
                  </a:cubicBezTo>
                  <a:cubicBezTo>
                    <a:pt x="312" y="96"/>
                    <a:pt x="314" y="95"/>
                    <a:pt x="315" y="93"/>
                  </a:cubicBezTo>
                  <a:cubicBezTo>
                    <a:pt x="316" y="92"/>
                    <a:pt x="317" y="92"/>
                    <a:pt x="317" y="90"/>
                  </a:cubicBezTo>
                  <a:cubicBezTo>
                    <a:pt x="322" y="92"/>
                    <a:pt x="321" y="87"/>
                    <a:pt x="326" y="88"/>
                  </a:cubicBezTo>
                  <a:cubicBezTo>
                    <a:pt x="328" y="87"/>
                    <a:pt x="329" y="86"/>
                    <a:pt x="328" y="84"/>
                  </a:cubicBezTo>
                  <a:cubicBezTo>
                    <a:pt x="330" y="84"/>
                    <a:pt x="332" y="83"/>
                    <a:pt x="332" y="82"/>
                  </a:cubicBezTo>
                  <a:cubicBezTo>
                    <a:pt x="337" y="86"/>
                    <a:pt x="340" y="80"/>
                    <a:pt x="345" y="80"/>
                  </a:cubicBezTo>
                  <a:cubicBezTo>
                    <a:pt x="345" y="81"/>
                    <a:pt x="345" y="83"/>
                    <a:pt x="345" y="84"/>
                  </a:cubicBezTo>
                  <a:cubicBezTo>
                    <a:pt x="349" y="85"/>
                    <a:pt x="353" y="84"/>
                    <a:pt x="356" y="83"/>
                  </a:cubicBezTo>
                  <a:cubicBezTo>
                    <a:pt x="356" y="83"/>
                    <a:pt x="358" y="83"/>
                    <a:pt x="358" y="83"/>
                  </a:cubicBezTo>
                  <a:cubicBezTo>
                    <a:pt x="358" y="83"/>
                    <a:pt x="358" y="82"/>
                    <a:pt x="358" y="82"/>
                  </a:cubicBezTo>
                  <a:cubicBezTo>
                    <a:pt x="360" y="81"/>
                    <a:pt x="364" y="82"/>
                    <a:pt x="364" y="78"/>
                  </a:cubicBezTo>
                  <a:cubicBezTo>
                    <a:pt x="367" y="80"/>
                    <a:pt x="371" y="80"/>
                    <a:pt x="373" y="83"/>
                  </a:cubicBezTo>
                  <a:cubicBezTo>
                    <a:pt x="375" y="82"/>
                    <a:pt x="376" y="81"/>
                    <a:pt x="377" y="80"/>
                  </a:cubicBezTo>
                  <a:cubicBezTo>
                    <a:pt x="377" y="78"/>
                    <a:pt x="372" y="77"/>
                    <a:pt x="376" y="76"/>
                  </a:cubicBezTo>
                  <a:cubicBezTo>
                    <a:pt x="374" y="73"/>
                    <a:pt x="368" y="74"/>
                    <a:pt x="370" y="68"/>
                  </a:cubicBezTo>
                  <a:cubicBezTo>
                    <a:pt x="372" y="69"/>
                    <a:pt x="372" y="71"/>
                    <a:pt x="376" y="71"/>
                  </a:cubicBezTo>
                  <a:cubicBezTo>
                    <a:pt x="377" y="72"/>
                    <a:pt x="379" y="75"/>
                    <a:pt x="383" y="74"/>
                  </a:cubicBezTo>
                  <a:cubicBezTo>
                    <a:pt x="383" y="74"/>
                    <a:pt x="384" y="73"/>
                    <a:pt x="384" y="73"/>
                  </a:cubicBezTo>
                  <a:cubicBezTo>
                    <a:pt x="385" y="72"/>
                    <a:pt x="386" y="75"/>
                    <a:pt x="386" y="73"/>
                  </a:cubicBezTo>
                  <a:cubicBezTo>
                    <a:pt x="388" y="72"/>
                    <a:pt x="388" y="75"/>
                    <a:pt x="389" y="75"/>
                  </a:cubicBezTo>
                  <a:cubicBezTo>
                    <a:pt x="390" y="76"/>
                    <a:pt x="393" y="74"/>
                    <a:pt x="392" y="77"/>
                  </a:cubicBezTo>
                  <a:cubicBezTo>
                    <a:pt x="396" y="76"/>
                    <a:pt x="397" y="78"/>
                    <a:pt x="401" y="76"/>
                  </a:cubicBezTo>
                  <a:cubicBezTo>
                    <a:pt x="400" y="80"/>
                    <a:pt x="405" y="77"/>
                    <a:pt x="404" y="81"/>
                  </a:cubicBezTo>
                  <a:cubicBezTo>
                    <a:pt x="406" y="81"/>
                    <a:pt x="407" y="82"/>
                    <a:pt x="407" y="83"/>
                  </a:cubicBezTo>
                  <a:cubicBezTo>
                    <a:pt x="411" y="83"/>
                    <a:pt x="412" y="85"/>
                    <a:pt x="416" y="84"/>
                  </a:cubicBezTo>
                  <a:cubicBezTo>
                    <a:pt x="418" y="77"/>
                    <a:pt x="409" y="81"/>
                    <a:pt x="411" y="74"/>
                  </a:cubicBezTo>
                  <a:cubicBezTo>
                    <a:pt x="410" y="72"/>
                    <a:pt x="409" y="74"/>
                    <a:pt x="407" y="74"/>
                  </a:cubicBezTo>
                  <a:cubicBezTo>
                    <a:pt x="407" y="71"/>
                    <a:pt x="409" y="70"/>
                    <a:pt x="409" y="67"/>
                  </a:cubicBezTo>
                  <a:cubicBezTo>
                    <a:pt x="409" y="65"/>
                    <a:pt x="407" y="66"/>
                    <a:pt x="406" y="65"/>
                  </a:cubicBezTo>
                  <a:cubicBezTo>
                    <a:pt x="406" y="65"/>
                    <a:pt x="408" y="63"/>
                    <a:pt x="406" y="63"/>
                  </a:cubicBezTo>
                  <a:cubicBezTo>
                    <a:pt x="406" y="61"/>
                    <a:pt x="409" y="62"/>
                    <a:pt x="409" y="58"/>
                  </a:cubicBezTo>
                  <a:cubicBezTo>
                    <a:pt x="411" y="58"/>
                    <a:pt x="410" y="55"/>
                    <a:pt x="413" y="56"/>
                  </a:cubicBezTo>
                  <a:cubicBezTo>
                    <a:pt x="413" y="54"/>
                    <a:pt x="414" y="52"/>
                    <a:pt x="417" y="53"/>
                  </a:cubicBezTo>
                  <a:cubicBezTo>
                    <a:pt x="416" y="47"/>
                    <a:pt x="421" y="49"/>
                    <a:pt x="420" y="44"/>
                  </a:cubicBezTo>
                  <a:cubicBezTo>
                    <a:pt x="426" y="43"/>
                    <a:pt x="428" y="46"/>
                    <a:pt x="432" y="47"/>
                  </a:cubicBezTo>
                  <a:cubicBezTo>
                    <a:pt x="432" y="48"/>
                    <a:pt x="432" y="50"/>
                    <a:pt x="433" y="50"/>
                  </a:cubicBezTo>
                  <a:cubicBezTo>
                    <a:pt x="433" y="52"/>
                    <a:pt x="431" y="51"/>
                    <a:pt x="430" y="51"/>
                  </a:cubicBezTo>
                  <a:cubicBezTo>
                    <a:pt x="430" y="56"/>
                    <a:pt x="432" y="58"/>
                    <a:pt x="430" y="62"/>
                  </a:cubicBezTo>
                  <a:cubicBezTo>
                    <a:pt x="431" y="63"/>
                    <a:pt x="431" y="64"/>
                    <a:pt x="432" y="64"/>
                  </a:cubicBezTo>
                  <a:cubicBezTo>
                    <a:pt x="433" y="65"/>
                    <a:pt x="433" y="66"/>
                    <a:pt x="434" y="65"/>
                  </a:cubicBezTo>
                  <a:cubicBezTo>
                    <a:pt x="432" y="68"/>
                    <a:pt x="434" y="74"/>
                    <a:pt x="432" y="77"/>
                  </a:cubicBezTo>
                  <a:cubicBezTo>
                    <a:pt x="431" y="81"/>
                    <a:pt x="435" y="80"/>
                    <a:pt x="436" y="82"/>
                  </a:cubicBezTo>
                  <a:cubicBezTo>
                    <a:pt x="435" y="91"/>
                    <a:pt x="430" y="97"/>
                    <a:pt x="423" y="100"/>
                  </a:cubicBezTo>
                  <a:cubicBezTo>
                    <a:pt x="423" y="102"/>
                    <a:pt x="428" y="100"/>
                    <a:pt x="429" y="102"/>
                  </a:cubicBezTo>
                  <a:cubicBezTo>
                    <a:pt x="431" y="102"/>
                    <a:pt x="431" y="98"/>
                    <a:pt x="434" y="98"/>
                  </a:cubicBezTo>
                  <a:cubicBezTo>
                    <a:pt x="434" y="99"/>
                    <a:pt x="433" y="100"/>
                    <a:pt x="433" y="102"/>
                  </a:cubicBezTo>
                  <a:cubicBezTo>
                    <a:pt x="435" y="102"/>
                    <a:pt x="434" y="100"/>
                    <a:pt x="436" y="100"/>
                  </a:cubicBezTo>
                  <a:cubicBezTo>
                    <a:pt x="437" y="100"/>
                    <a:pt x="436" y="98"/>
                    <a:pt x="437" y="97"/>
                  </a:cubicBezTo>
                  <a:cubicBezTo>
                    <a:pt x="437" y="97"/>
                    <a:pt x="439" y="98"/>
                    <a:pt x="439" y="97"/>
                  </a:cubicBezTo>
                  <a:cubicBezTo>
                    <a:pt x="440" y="96"/>
                    <a:pt x="439" y="95"/>
                    <a:pt x="439" y="94"/>
                  </a:cubicBezTo>
                  <a:cubicBezTo>
                    <a:pt x="440" y="94"/>
                    <a:pt x="441" y="94"/>
                    <a:pt x="443" y="94"/>
                  </a:cubicBezTo>
                  <a:cubicBezTo>
                    <a:pt x="441" y="90"/>
                    <a:pt x="446" y="87"/>
                    <a:pt x="443" y="84"/>
                  </a:cubicBezTo>
                  <a:cubicBezTo>
                    <a:pt x="443" y="83"/>
                    <a:pt x="445" y="84"/>
                    <a:pt x="445" y="82"/>
                  </a:cubicBezTo>
                  <a:cubicBezTo>
                    <a:pt x="445" y="81"/>
                    <a:pt x="444" y="81"/>
                    <a:pt x="443" y="81"/>
                  </a:cubicBezTo>
                  <a:cubicBezTo>
                    <a:pt x="442" y="78"/>
                    <a:pt x="447" y="80"/>
                    <a:pt x="449" y="80"/>
                  </a:cubicBezTo>
                  <a:cubicBezTo>
                    <a:pt x="447" y="79"/>
                    <a:pt x="448" y="75"/>
                    <a:pt x="445" y="76"/>
                  </a:cubicBezTo>
                  <a:cubicBezTo>
                    <a:pt x="442" y="78"/>
                    <a:pt x="441" y="73"/>
                    <a:pt x="440" y="76"/>
                  </a:cubicBezTo>
                  <a:cubicBezTo>
                    <a:pt x="438" y="74"/>
                    <a:pt x="439" y="72"/>
                    <a:pt x="439" y="69"/>
                  </a:cubicBezTo>
                  <a:cubicBezTo>
                    <a:pt x="439" y="69"/>
                    <a:pt x="441" y="69"/>
                    <a:pt x="441" y="69"/>
                  </a:cubicBezTo>
                  <a:cubicBezTo>
                    <a:pt x="442" y="68"/>
                    <a:pt x="441" y="64"/>
                    <a:pt x="441" y="63"/>
                  </a:cubicBezTo>
                  <a:cubicBezTo>
                    <a:pt x="442" y="61"/>
                    <a:pt x="440" y="63"/>
                    <a:pt x="440" y="63"/>
                  </a:cubicBezTo>
                  <a:cubicBezTo>
                    <a:pt x="438" y="61"/>
                    <a:pt x="439" y="59"/>
                    <a:pt x="438" y="56"/>
                  </a:cubicBezTo>
                  <a:cubicBezTo>
                    <a:pt x="443" y="58"/>
                    <a:pt x="441" y="53"/>
                    <a:pt x="444" y="53"/>
                  </a:cubicBezTo>
                  <a:cubicBezTo>
                    <a:pt x="444" y="51"/>
                    <a:pt x="444" y="49"/>
                    <a:pt x="444" y="47"/>
                  </a:cubicBezTo>
                  <a:cubicBezTo>
                    <a:pt x="448" y="45"/>
                    <a:pt x="446" y="50"/>
                    <a:pt x="446" y="53"/>
                  </a:cubicBezTo>
                  <a:cubicBezTo>
                    <a:pt x="446" y="54"/>
                    <a:pt x="449" y="52"/>
                    <a:pt x="449" y="54"/>
                  </a:cubicBezTo>
                  <a:cubicBezTo>
                    <a:pt x="449" y="54"/>
                    <a:pt x="447" y="55"/>
                    <a:pt x="447" y="55"/>
                  </a:cubicBezTo>
                  <a:cubicBezTo>
                    <a:pt x="448" y="58"/>
                    <a:pt x="451" y="59"/>
                    <a:pt x="454" y="61"/>
                  </a:cubicBezTo>
                  <a:cubicBezTo>
                    <a:pt x="457" y="61"/>
                    <a:pt x="454" y="57"/>
                    <a:pt x="453" y="57"/>
                  </a:cubicBezTo>
                  <a:cubicBezTo>
                    <a:pt x="455" y="55"/>
                    <a:pt x="458" y="55"/>
                    <a:pt x="462" y="55"/>
                  </a:cubicBezTo>
                  <a:cubicBezTo>
                    <a:pt x="461" y="54"/>
                    <a:pt x="459" y="54"/>
                    <a:pt x="458" y="54"/>
                  </a:cubicBezTo>
                  <a:cubicBezTo>
                    <a:pt x="459" y="50"/>
                    <a:pt x="456" y="51"/>
                    <a:pt x="457" y="48"/>
                  </a:cubicBezTo>
                  <a:cubicBezTo>
                    <a:pt x="458" y="51"/>
                    <a:pt x="465" y="47"/>
                    <a:pt x="464" y="51"/>
                  </a:cubicBezTo>
                  <a:cubicBezTo>
                    <a:pt x="465" y="52"/>
                    <a:pt x="466" y="50"/>
                    <a:pt x="466" y="50"/>
                  </a:cubicBezTo>
                  <a:cubicBezTo>
                    <a:pt x="468" y="51"/>
                    <a:pt x="466" y="52"/>
                    <a:pt x="467" y="53"/>
                  </a:cubicBezTo>
                  <a:cubicBezTo>
                    <a:pt x="468" y="53"/>
                    <a:pt x="469" y="52"/>
                    <a:pt x="470" y="53"/>
                  </a:cubicBezTo>
                  <a:cubicBezTo>
                    <a:pt x="472" y="55"/>
                    <a:pt x="476" y="52"/>
                    <a:pt x="473" y="56"/>
                  </a:cubicBezTo>
                  <a:cubicBezTo>
                    <a:pt x="475" y="56"/>
                    <a:pt x="477" y="56"/>
                    <a:pt x="479" y="56"/>
                  </a:cubicBezTo>
                  <a:cubicBezTo>
                    <a:pt x="479" y="55"/>
                    <a:pt x="474" y="54"/>
                    <a:pt x="478" y="53"/>
                  </a:cubicBezTo>
                  <a:cubicBezTo>
                    <a:pt x="477" y="51"/>
                    <a:pt x="476" y="51"/>
                    <a:pt x="474" y="50"/>
                  </a:cubicBezTo>
                  <a:cubicBezTo>
                    <a:pt x="474" y="44"/>
                    <a:pt x="474" y="44"/>
                    <a:pt x="474" y="37"/>
                  </a:cubicBezTo>
                  <a:cubicBezTo>
                    <a:pt x="481" y="37"/>
                    <a:pt x="489" y="38"/>
                    <a:pt x="494" y="37"/>
                  </a:cubicBezTo>
                  <a:cubicBezTo>
                    <a:pt x="497" y="37"/>
                    <a:pt x="495" y="34"/>
                    <a:pt x="498" y="36"/>
                  </a:cubicBezTo>
                  <a:cubicBezTo>
                    <a:pt x="502" y="34"/>
                    <a:pt x="499" y="31"/>
                    <a:pt x="500" y="28"/>
                  </a:cubicBezTo>
                  <a:cubicBezTo>
                    <a:pt x="503" y="28"/>
                    <a:pt x="505" y="28"/>
                    <a:pt x="506" y="27"/>
                  </a:cubicBezTo>
                  <a:cubicBezTo>
                    <a:pt x="508" y="24"/>
                    <a:pt x="511" y="23"/>
                    <a:pt x="513" y="21"/>
                  </a:cubicBezTo>
                  <a:cubicBezTo>
                    <a:pt x="525" y="19"/>
                    <a:pt x="538" y="18"/>
                    <a:pt x="547" y="14"/>
                  </a:cubicBezTo>
                  <a:cubicBezTo>
                    <a:pt x="549" y="12"/>
                    <a:pt x="550" y="16"/>
                    <a:pt x="550" y="16"/>
                  </a:cubicBezTo>
                  <a:cubicBezTo>
                    <a:pt x="550" y="16"/>
                    <a:pt x="552" y="13"/>
                    <a:pt x="551" y="13"/>
                  </a:cubicBezTo>
                  <a:cubicBezTo>
                    <a:pt x="553" y="13"/>
                    <a:pt x="551" y="15"/>
                    <a:pt x="552" y="16"/>
                  </a:cubicBezTo>
                  <a:cubicBezTo>
                    <a:pt x="553" y="17"/>
                    <a:pt x="555" y="16"/>
                    <a:pt x="555" y="17"/>
                  </a:cubicBezTo>
                  <a:cubicBezTo>
                    <a:pt x="556" y="17"/>
                    <a:pt x="554" y="15"/>
                    <a:pt x="556" y="15"/>
                  </a:cubicBezTo>
                  <a:cubicBezTo>
                    <a:pt x="558" y="14"/>
                    <a:pt x="562" y="15"/>
                    <a:pt x="562" y="11"/>
                  </a:cubicBezTo>
                  <a:cubicBezTo>
                    <a:pt x="564" y="12"/>
                    <a:pt x="565" y="11"/>
                    <a:pt x="565" y="9"/>
                  </a:cubicBezTo>
                  <a:cubicBezTo>
                    <a:pt x="567" y="9"/>
                    <a:pt x="567" y="11"/>
                    <a:pt x="569" y="11"/>
                  </a:cubicBezTo>
                  <a:cubicBezTo>
                    <a:pt x="572" y="11"/>
                    <a:pt x="571" y="7"/>
                    <a:pt x="571" y="4"/>
                  </a:cubicBezTo>
                  <a:cubicBezTo>
                    <a:pt x="577" y="2"/>
                    <a:pt x="582" y="0"/>
                    <a:pt x="591" y="1"/>
                  </a:cubicBezTo>
                  <a:cubicBezTo>
                    <a:pt x="590" y="2"/>
                    <a:pt x="590" y="3"/>
                    <a:pt x="590" y="5"/>
                  </a:cubicBezTo>
                  <a:cubicBezTo>
                    <a:pt x="592" y="8"/>
                    <a:pt x="597" y="8"/>
                    <a:pt x="599" y="5"/>
                  </a:cubicBezTo>
                  <a:cubicBezTo>
                    <a:pt x="601" y="6"/>
                    <a:pt x="600" y="7"/>
                    <a:pt x="599" y="7"/>
                  </a:cubicBezTo>
                  <a:close/>
                  <a:moveTo>
                    <a:pt x="882" y="150"/>
                  </a:moveTo>
                  <a:cubicBezTo>
                    <a:pt x="882" y="149"/>
                    <a:pt x="880" y="149"/>
                    <a:pt x="879" y="148"/>
                  </a:cubicBezTo>
                  <a:cubicBezTo>
                    <a:pt x="875" y="147"/>
                    <a:pt x="875" y="150"/>
                    <a:pt x="879" y="149"/>
                  </a:cubicBezTo>
                  <a:cubicBezTo>
                    <a:pt x="880" y="150"/>
                    <a:pt x="880" y="150"/>
                    <a:pt x="882" y="150"/>
                  </a:cubicBezTo>
                  <a:close/>
                  <a:moveTo>
                    <a:pt x="254" y="239"/>
                  </a:moveTo>
                  <a:cubicBezTo>
                    <a:pt x="253" y="242"/>
                    <a:pt x="258" y="240"/>
                    <a:pt x="257" y="244"/>
                  </a:cubicBezTo>
                  <a:cubicBezTo>
                    <a:pt x="259" y="245"/>
                    <a:pt x="260" y="243"/>
                    <a:pt x="260" y="244"/>
                  </a:cubicBezTo>
                  <a:cubicBezTo>
                    <a:pt x="260" y="246"/>
                    <a:pt x="260" y="245"/>
                    <a:pt x="259" y="246"/>
                  </a:cubicBezTo>
                  <a:cubicBezTo>
                    <a:pt x="257" y="246"/>
                    <a:pt x="252" y="248"/>
                    <a:pt x="251" y="248"/>
                  </a:cubicBezTo>
                  <a:cubicBezTo>
                    <a:pt x="248" y="247"/>
                    <a:pt x="247" y="245"/>
                    <a:pt x="245" y="243"/>
                  </a:cubicBezTo>
                  <a:cubicBezTo>
                    <a:pt x="245" y="241"/>
                    <a:pt x="248" y="243"/>
                    <a:pt x="248" y="241"/>
                  </a:cubicBezTo>
                  <a:cubicBezTo>
                    <a:pt x="246" y="239"/>
                    <a:pt x="245" y="238"/>
                    <a:pt x="241" y="240"/>
                  </a:cubicBezTo>
                  <a:cubicBezTo>
                    <a:pt x="240" y="238"/>
                    <a:pt x="239" y="236"/>
                    <a:pt x="235" y="236"/>
                  </a:cubicBezTo>
                  <a:cubicBezTo>
                    <a:pt x="234" y="236"/>
                    <a:pt x="235" y="238"/>
                    <a:pt x="234" y="239"/>
                  </a:cubicBezTo>
                  <a:cubicBezTo>
                    <a:pt x="234" y="239"/>
                    <a:pt x="232" y="239"/>
                    <a:pt x="231" y="240"/>
                  </a:cubicBezTo>
                  <a:cubicBezTo>
                    <a:pt x="230" y="241"/>
                    <a:pt x="229" y="244"/>
                    <a:pt x="226" y="243"/>
                  </a:cubicBezTo>
                  <a:cubicBezTo>
                    <a:pt x="228" y="247"/>
                    <a:pt x="224" y="249"/>
                    <a:pt x="224" y="249"/>
                  </a:cubicBezTo>
                  <a:cubicBezTo>
                    <a:pt x="223" y="252"/>
                    <a:pt x="223" y="254"/>
                    <a:pt x="222" y="257"/>
                  </a:cubicBezTo>
                  <a:cubicBezTo>
                    <a:pt x="221" y="257"/>
                    <a:pt x="221" y="256"/>
                    <a:pt x="220" y="256"/>
                  </a:cubicBezTo>
                  <a:cubicBezTo>
                    <a:pt x="219" y="260"/>
                    <a:pt x="223" y="262"/>
                    <a:pt x="220" y="264"/>
                  </a:cubicBezTo>
                  <a:cubicBezTo>
                    <a:pt x="222" y="263"/>
                    <a:pt x="222" y="266"/>
                    <a:pt x="222" y="267"/>
                  </a:cubicBezTo>
                  <a:cubicBezTo>
                    <a:pt x="223" y="267"/>
                    <a:pt x="224" y="267"/>
                    <a:pt x="225" y="267"/>
                  </a:cubicBezTo>
                  <a:cubicBezTo>
                    <a:pt x="228" y="267"/>
                    <a:pt x="228" y="270"/>
                    <a:pt x="230" y="268"/>
                  </a:cubicBezTo>
                  <a:cubicBezTo>
                    <a:pt x="230" y="268"/>
                    <a:pt x="232" y="268"/>
                    <a:pt x="232" y="268"/>
                  </a:cubicBezTo>
                  <a:cubicBezTo>
                    <a:pt x="236" y="267"/>
                    <a:pt x="235" y="267"/>
                    <a:pt x="237" y="266"/>
                  </a:cubicBezTo>
                  <a:cubicBezTo>
                    <a:pt x="239" y="265"/>
                    <a:pt x="239" y="267"/>
                    <a:pt x="241" y="267"/>
                  </a:cubicBezTo>
                  <a:cubicBezTo>
                    <a:pt x="242" y="266"/>
                    <a:pt x="241" y="265"/>
                    <a:pt x="243" y="264"/>
                  </a:cubicBezTo>
                  <a:cubicBezTo>
                    <a:pt x="245" y="264"/>
                    <a:pt x="251" y="264"/>
                    <a:pt x="253" y="264"/>
                  </a:cubicBezTo>
                  <a:cubicBezTo>
                    <a:pt x="255" y="265"/>
                    <a:pt x="256" y="266"/>
                    <a:pt x="258" y="267"/>
                  </a:cubicBezTo>
                  <a:cubicBezTo>
                    <a:pt x="259" y="267"/>
                    <a:pt x="259" y="266"/>
                    <a:pt x="260" y="266"/>
                  </a:cubicBezTo>
                  <a:cubicBezTo>
                    <a:pt x="260" y="266"/>
                    <a:pt x="261" y="267"/>
                    <a:pt x="261" y="267"/>
                  </a:cubicBezTo>
                  <a:cubicBezTo>
                    <a:pt x="265" y="268"/>
                    <a:pt x="265" y="268"/>
                    <a:pt x="267" y="268"/>
                  </a:cubicBezTo>
                  <a:cubicBezTo>
                    <a:pt x="272" y="268"/>
                    <a:pt x="278" y="267"/>
                    <a:pt x="284" y="268"/>
                  </a:cubicBezTo>
                  <a:cubicBezTo>
                    <a:pt x="283" y="265"/>
                    <a:pt x="284" y="263"/>
                    <a:pt x="285" y="262"/>
                  </a:cubicBezTo>
                  <a:cubicBezTo>
                    <a:pt x="281" y="257"/>
                    <a:pt x="278" y="251"/>
                    <a:pt x="270" y="250"/>
                  </a:cubicBezTo>
                  <a:cubicBezTo>
                    <a:pt x="270" y="248"/>
                    <a:pt x="268" y="248"/>
                    <a:pt x="267" y="247"/>
                  </a:cubicBezTo>
                  <a:cubicBezTo>
                    <a:pt x="267" y="245"/>
                    <a:pt x="267" y="244"/>
                    <a:pt x="266" y="243"/>
                  </a:cubicBezTo>
                  <a:cubicBezTo>
                    <a:pt x="267" y="240"/>
                    <a:pt x="270" y="240"/>
                    <a:pt x="270" y="235"/>
                  </a:cubicBezTo>
                  <a:cubicBezTo>
                    <a:pt x="263" y="234"/>
                    <a:pt x="259" y="237"/>
                    <a:pt x="254" y="239"/>
                  </a:cubicBezTo>
                  <a:close/>
                  <a:moveTo>
                    <a:pt x="336" y="293"/>
                  </a:moveTo>
                  <a:cubicBezTo>
                    <a:pt x="334" y="293"/>
                    <a:pt x="333" y="293"/>
                    <a:pt x="334" y="294"/>
                  </a:cubicBezTo>
                  <a:cubicBezTo>
                    <a:pt x="336" y="292"/>
                    <a:pt x="341" y="292"/>
                    <a:pt x="343" y="292"/>
                  </a:cubicBezTo>
                  <a:cubicBezTo>
                    <a:pt x="343" y="291"/>
                    <a:pt x="342" y="289"/>
                    <a:pt x="343" y="289"/>
                  </a:cubicBezTo>
                  <a:cubicBezTo>
                    <a:pt x="343" y="289"/>
                    <a:pt x="345" y="291"/>
                    <a:pt x="345" y="290"/>
                  </a:cubicBezTo>
                  <a:cubicBezTo>
                    <a:pt x="345" y="288"/>
                    <a:pt x="345" y="285"/>
                    <a:pt x="345" y="282"/>
                  </a:cubicBezTo>
                  <a:cubicBezTo>
                    <a:pt x="344" y="280"/>
                    <a:pt x="342" y="280"/>
                    <a:pt x="341" y="279"/>
                  </a:cubicBezTo>
                  <a:cubicBezTo>
                    <a:pt x="341" y="278"/>
                    <a:pt x="342" y="277"/>
                    <a:pt x="341" y="276"/>
                  </a:cubicBezTo>
                  <a:cubicBezTo>
                    <a:pt x="341" y="274"/>
                    <a:pt x="337" y="273"/>
                    <a:pt x="340" y="273"/>
                  </a:cubicBezTo>
                  <a:cubicBezTo>
                    <a:pt x="343" y="273"/>
                    <a:pt x="345" y="273"/>
                    <a:pt x="347" y="273"/>
                  </a:cubicBezTo>
                  <a:cubicBezTo>
                    <a:pt x="348" y="268"/>
                    <a:pt x="345" y="268"/>
                    <a:pt x="345" y="267"/>
                  </a:cubicBezTo>
                  <a:cubicBezTo>
                    <a:pt x="345" y="264"/>
                    <a:pt x="342" y="265"/>
                    <a:pt x="341" y="263"/>
                  </a:cubicBezTo>
                  <a:cubicBezTo>
                    <a:pt x="342" y="263"/>
                    <a:pt x="343" y="262"/>
                    <a:pt x="343" y="261"/>
                  </a:cubicBezTo>
                  <a:cubicBezTo>
                    <a:pt x="339" y="262"/>
                    <a:pt x="338" y="260"/>
                    <a:pt x="336" y="260"/>
                  </a:cubicBezTo>
                  <a:cubicBezTo>
                    <a:pt x="336" y="253"/>
                    <a:pt x="328" y="255"/>
                    <a:pt x="328" y="249"/>
                  </a:cubicBezTo>
                  <a:cubicBezTo>
                    <a:pt x="331" y="247"/>
                    <a:pt x="334" y="243"/>
                    <a:pt x="340" y="244"/>
                  </a:cubicBezTo>
                  <a:cubicBezTo>
                    <a:pt x="341" y="244"/>
                    <a:pt x="340" y="242"/>
                    <a:pt x="341" y="242"/>
                  </a:cubicBezTo>
                  <a:cubicBezTo>
                    <a:pt x="342" y="239"/>
                    <a:pt x="338" y="239"/>
                    <a:pt x="338" y="236"/>
                  </a:cubicBezTo>
                  <a:cubicBezTo>
                    <a:pt x="332" y="235"/>
                    <a:pt x="330" y="238"/>
                    <a:pt x="326" y="236"/>
                  </a:cubicBezTo>
                  <a:cubicBezTo>
                    <a:pt x="326" y="238"/>
                    <a:pt x="326" y="239"/>
                    <a:pt x="325" y="237"/>
                  </a:cubicBezTo>
                  <a:cubicBezTo>
                    <a:pt x="324" y="237"/>
                    <a:pt x="324" y="239"/>
                    <a:pt x="324" y="239"/>
                  </a:cubicBezTo>
                  <a:cubicBezTo>
                    <a:pt x="321" y="240"/>
                    <a:pt x="317" y="242"/>
                    <a:pt x="315" y="242"/>
                  </a:cubicBezTo>
                  <a:cubicBezTo>
                    <a:pt x="312" y="243"/>
                    <a:pt x="313" y="244"/>
                    <a:pt x="312" y="246"/>
                  </a:cubicBezTo>
                  <a:cubicBezTo>
                    <a:pt x="312" y="246"/>
                    <a:pt x="310" y="245"/>
                    <a:pt x="310" y="246"/>
                  </a:cubicBezTo>
                  <a:cubicBezTo>
                    <a:pt x="309" y="246"/>
                    <a:pt x="310" y="249"/>
                    <a:pt x="310" y="249"/>
                  </a:cubicBezTo>
                  <a:cubicBezTo>
                    <a:pt x="310" y="252"/>
                    <a:pt x="313" y="247"/>
                    <a:pt x="313" y="252"/>
                  </a:cubicBezTo>
                  <a:cubicBezTo>
                    <a:pt x="313" y="253"/>
                    <a:pt x="314" y="253"/>
                    <a:pt x="314" y="254"/>
                  </a:cubicBezTo>
                  <a:cubicBezTo>
                    <a:pt x="313" y="258"/>
                    <a:pt x="315" y="260"/>
                    <a:pt x="315" y="261"/>
                  </a:cubicBezTo>
                  <a:cubicBezTo>
                    <a:pt x="316" y="262"/>
                    <a:pt x="316" y="262"/>
                    <a:pt x="317" y="263"/>
                  </a:cubicBezTo>
                  <a:cubicBezTo>
                    <a:pt x="317" y="263"/>
                    <a:pt x="318" y="267"/>
                    <a:pt x="318" y="267"/>
                  </a:cubicBezTo>
                  <a:cubicBezTo>
                    <a:pt x="319" y="270"/>
                    <a:pt x="319" y="269"/>
                    <a:pt x="320" y="272"/>
                  </a:cubicBezTo>
                  <a:cubicBezTo>
                    <a:pt x="321" y="273"/>
                    <a:pt x="320" y="274"/>
                    <a:pt x="320" y="275"/>
                  </a:cubicBezTo>
                  <a:cubicBezTo>
                    <a:pt x="321" y="276"/>
                    <a:pt x="323" y="276"/>
                    <a:pt x="323" y="279"/>
                  </a:cubicBezTo>
                  <a:cubicBezTo>
                    <a:pt x="318" y="277"/>
                    <a:pt x="321" y="284"/>
                    <a:pt x="319" y="284"/>
                  </a:cubicBezTo>
                  <a:cubicBezTo>
                    <a:pt x="324" y="285"/>
                    <a:pt x="324" y="293"/>
                    <a:pt x="330" y="289"/>
                  </a:cubicBezTo>
                  <a:cubicBezTo>
                    <a:pt x="325" y="294"/>
                    <a:pt x="335" y="290"/>
                    <a:pt x="336" y="293"/>
                  </a:cubicBezTo>
                  <a:close/>
                  <a:moveTo>
                    <a:pt x="371" y="239"/>
                  </a:moveTo>
                  <a:cubicBezTo>
                    <a:pt x="370" y="239"/>
                    <a:pt x="370" y="241"/>
                    <a:pt x="370" y="242"/>
                  </a:cubicBezTo>
                  <a:cubicBezTo>
                    <a:pt x="369" y="243"/>
                    <a:pt x="367" y="243"/>
                    <a:pt x="366" y="244"/>
                  </a:cubicBezTo>
                  <a:cubicBezTo>
                    <a:pt x="367" y="245"/>
                    <a:pt x="370" y="248"/>
                    <a:pt x="370" y="249"/>
                  </a:cubicBezTo>
                  <a:cubicBezTo>
                    <a:pt x="370" y="249"/>
                    <a:pt x="368" y="249"/>
                    <a:pt x="368" y="250"/>
                  </a:cubicBezTo>
                  <a:cubicBezTo>
                    <a:pt x="369" y="251"/>
                    <a:pt x="372" y="251"/>
                    <a:pt x="373" y="253"/>
                  </a:cubicBezTo>
                  <a:cubicBezTo>
                    <a:pt x="373" y="251"/>
                    <a:pt x="375" y="251"/>
                    <a:pt x="376" y="250"/>
                  </a:cubicBezTo>
                  <a:cubicBezTo>
                    <a:pt x="377" y="247"/>
                    <a:pt x="374" y="247"/>
                    <a:pt x="373" y="244"/>
                  </a:cubicBezTo>
                  <a:cubicBezTo>
                    <a:pt x="375" y="243"/>
                    <a:pt x="377" y="243"/>
                    <a:pt x="377" y="240"/>
                  </a:cubicBezTo>
                  <a:cubicBezTo>
                    <a:pt x="375" y="240"/>
                    <a:pt x="374" y="239"/>
                    <a:pt x="376" y="237"/>
                  </a:cubicBezTo>
                  <a:cubicBezTo>
                    <a:pt x="374" y="238"/>
                    <a:pt x="372" y="238"/>
                    <a:pt x="371" y="239"/>
                  </a:cubicBezTo>
                  <a:close/>
                  <a:moveTo>
                    <a:pt x="217" y="270"/>
                  </a:moveTo>
                  <a:cubicBezTo>
                    <a:pt x="216" y="275"/>
                    <a:pt x="225" y="272"/>
                    <a:pt x="225" y="270"/>
                  </a:cubicBezTo>
                  <a:cubicBezTo>
                    <a:pt x="222" y="269"/>
                    <a:pt x="220" y="269"/>
                    <a:pt x="217" y="270"/>
                  </a:cubicBezTo>
                  <a:close/>
                  <a:moveTo>
                    <a:pt x="244" y="489"/>
                  </a:moveTo>
                  <a:cubicBezTo>
                    <a:pt x="245" y="485"/>
                    <a:pt x="252" y="485"/>
                    <a:pt x="251" y="478"/>
                  </a:cubicBezTo>
                  <a:cubicBezTo>
                    <a:pt x="247" y="480"/>
                    <a:pt x="241" y="475"/>
                    <a:pt x="238" y="479"/>
                  </a:cubicBezTo>
                  <a:cubicBezTo>
                    <a:pt x="243" y="479"/>
                    <a:pt x="237" y="480"/>
                    <a:pt x="237" y="481"/>
                  </a:cubicBezTo>
                  <a:cubicBezTo>
                    <a:pt x="237" y="480"/>
                    <a:pt x="238" y="484"/>
                    <a:pt x="238" y="485"/>
                  </a:cubicBezTo>
                  <a:cubicBezTo>
                    <a:pt x="238" y="486"/>
                    <a:pt x="238" y="488"/>
                    <a:pt x="237" y="488"/>
                  </a:cubicBezTo>
                  <a:cubicBezTo>
                    <a:pt x="237" y="488"/>
                    <a:pt x="236" y="487"/>
                    <a:pt x="235" y="488"/>
                  </a:cubicBezTo>
                  <a:cubicBezTo>
                    <a:pt x="237" y="490"/>
                    <a:pt x="241" y="489"/>
                    <a:pt x="244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" name="Freeform 88"/>
            <p:cNvSpPr/>
            <p:nvPr/>
          </p:nvSpPr>
          <p:spPr bwMode="auto">
            <a:xfrm>
              <a:off x="2636838" y="1452563"/>
              <a:ext cx="55563" cy="30162"/>
            </a:xfrm>
            <a:custGeom>
              <a:avLst/>
              <a:gdLst>
                <a:gd name="T0" fmla="*/ 26 w 15"/>
                <a:gd name="T1" fmla="*/ 0 h 8"/>
                <a:gd name="T2" fmla="*/ 30 w 15"/>
                <a:gd name="T3" fmla="*/ 17 h 8"/>
                <a:gd name="T4" fmla="*/ 0 w 15"/>
                <a:gd name="T5" fmla="*/ 7 h 8"/>
                <a:gd name="T6" fmla="*/ 26 w 15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3"/>
                    <a:pt x="15" y="2"/>
                    <a:pt x="13" y="7"/>
                  </a:cubicBezTo>
                  <a:cubicBezTo>
                    <a:pt x="7" y="8"/>
                    <a:pt x="3" y="6"/>
                    <a:pt x="0" y="3"/>
                  </a:cubicBezTo>
                  <a:cubicBezTo>
                    <a:pt x="2" y="1"/>
                    <a:pt x="7" y="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Freeform 89"/>
            <p:cNvSpPr>
              <a:spLocks noEditPoints="1"/>
            </p:cNvSpPr>
            <p:nvPr/>
          </p:nvSpPr>
          <p:spPr bwMode="auto">
            <a:xfrm>
              <a:off x="2749551" y="1504950"/>
              <a:ext cx="528638" cy="371475"/>
            </a:xfrm>
            <a:custGeom>
              <a:avLst/>
              <a:gdLst>
                <a:gd name="T0" fmla="*/ 33 w 141"/>
                <a:gd name="T1" fmla="*/ 14 h 99"/>
                <a:gd name="T2" fmla="*/ 43 w 141"/>
                <a:gd name="T3" fmla="*/ 12 h 99"/>
                <a:gd name="T4" fmla="*/ 43 w 141"/>
                <a:gd name="T5" fmla="*/ 17 h 99"/>
                <a:gd name="T6" fmla="*/ 43 w 141"/>
                <a:gd name="T7" fmla="*/ 28 h 99"/>
                <a:gd name="T8" fmla="*/ 52 w 141"/>
                <a:gd name="T9" fmla="*/ 50 h 99"/>
                <a:gd name="T10" fmla="*/ 71 w 141"/>
                <a:gd name="T11" fmla="*/ 14 h 99"/>
                <a:gd name="T12" fmla="*/ 97 w 141"/>
                <a:gd name="T13" fmla="*/ 12 h 99"/>
                <a:gd name="T14" fmla="*/ 113 w 141"/>
                <a:gd name="T15" fmla="*/ 38 h 99"/>
                <a:gd name="T16" fmla="*/ 132 w 141"/>
                <a:gd name="T17" fmla="*/ 33 h 99"/>
                <a:gd name="T18" fmla="*/ 161 w 141"/>
                <a:gd name="T19" fmla="*/ 31 h 99"/>
                <a:gd name="T20" fmla="*/ 170 w 141"/>
                <a:gd name="T21" fmla="*/ 43 h 99"/>
                <a:gd name="T22" fmla="*/ 182 w 141"/>
                <a:gd name="T23" fmla="*/ 47 h 99"/>
                <a:gd name="T24" fmla="*/ 189 w 141"/>
                <a:gd name="T25" fmla="*/ 50 h 99"/>
                <a:gd name="T26" fmla="*/ 213 w 141"/>
                <a:gd name="T27" fmla="*/ 54 h 99"/>
                <a:gd name="T28" fmla="*/ 236 w 141"/>
                <a:gd name="T29" fmla="*/ 66 h 99"/>
                <a:gd name="T30" fmla="*/ 243 w 141"/>
                <a:gd name="T31" fmla="*/ 76 h 99"/>
                <a:gd name="T32" fmla="*/ 260 w 141"/>
                <a:gd name="T33" fmla="*/ 90 h 99"/>
                <a:gd name="T34" fmla="*/ 248 w 141"/>
                <a:gd name="T35" fmla="*/ 111 h 99"/>
                <a:gd name="T36" fmla="*/ 274 w 141"/>
                <a:gd name="T37" fmla="*/ 113 h 99"/>
                <a:gd name="T38" fmla="*/ 279 w 141"/>
                <a:gd name="T39" fmla="*/ 128 h 99"/>
                <a:gd name="T40" fmla="*/ 302 w 141"/>
                <a:gd name="T41" fmla="*/ 130 h 99"/>
                <a:gd name="T42" fmla="*/ 316 w 141"/>
                <a:gd name="T43" fmla="*/ 144 h 99"/>
                <a:gd name="T44" fmla="*/ 321 w 141"/>
                <a:gd name="T45" fmla="*/ 156 h 99"/>
                <a:gd name="T46" fmla="*/ 307 w 141"/>
                <a:gd name="T47" fmla="*/ 175 h 99"/>
                <a:gd name="T48" fmla="*/ 288 w 141"/>
                <a:gd name="T49" fmla="*/ 173 h 99"/>
                <a:gd name="T50" fmla="*/ 272 w 141"/>
                <a:gd name="T51" fmla="*/ 156 h 99"/>
                <a:gd name="T52" fmla="*/ 257 w 141"/>
                <a:gd name="T53" fmla="*/ 170 h 99"/>
                <a:gd name="T54" fmla="*/ 276 w 141"/>
                <a:gd name="T55" fmla="*/ 180 h 99"/>
                <a:gd name="T56" fmla="*/ 288 w 141"/>
                <a:gd name="T57" fmla="*/ 201 h 99"/>
                <a:gd name="T58" fmla="*/ 279 w 141"/>
                <a:gd name="T59" fmla="*/ 220 h 99"/>
                <a:gd name="T60" fmla="*/ 243 w 141"/>
                <a:gd name="T61" fmla="*/ 206 h 99"/>
                <a:gd name="T62" fmla="*/ 255 w 141"/>
                <a:gd name="T63" fmla="*/ 220 h 99"/>
                <a:gd name="T64" fmla="*/ 269 w 141"/>
                <a:gd name="T65" fmla="*/ 227 h 99"/>
                <a:gd name="T66" fmla="*/ 255 w 141"/>
                <a:gd name="T67" fmla="*/ 227 h 99"/>
                <a:gd name="T68" fmla="*/ 224 w 141"/>
                <a:gd name="T69" fmla="*/ 217 h 99"/>
                <a:gd name="T70" fmla="*/ 208 w 141"/>
                <a:gd name="T71" fmla="*/ 208 h 99"/>
                <a:gd name="T72" fmla="*/ 198 w 141"/>
                <a:gd name="T73" fmla="*/ 194 h 99"/>
                <a:gd name="T74" fmla="*/ 182 w 141"/>
                <a:gd name="T75" fmla="*/ 163 h 99"/>
                <a:gd name="T76" fmla="*/ 184 w 141"/>
                <a:gd name="T77" fmla="*/ 156 h 99"/>
                <a:gd name="T78" fmla="*/ 191 w 141"/>
                <a:gd name="T79" fmla="*/ 144 h 99"/>
                <a:gd name="T80" fmla="*/ 198 w 141"/>
                <a:gd name="T81" fmla="*/ 130 h 99"/>
                <a:gd name="T82" fmla="*/ 191 w 141"/>
                <a:gd name="T83" fmla="*/ 113 h 99"/>
                <a:gd name="T84" fmla="*/ 179 w 141"/>
                <a:gd name="T85" fmla="*/ 106 h 99"/>
                <a:gd name="T86" fmla="*/ 170 w 141"/>
                <a:gd name="T87" fmla="*/ 106 h 99"/>
                <a:gd name="T88" fmla="*/ 161 w 141"/>
                <a:gd name="T89" fmla="*/ 102 h 99"/>
                <a:gd name="T90" fmla="*/ 137 w 141"/>
                <a:gd name="T91" fmla="*/ 78 h 99"/>
                <a:gd name="T92" fmla="*/ 116 w 141"/>
                <a:gd name="T93" fmla="*/ 83 h 99"/>
                <a:gd name="T94" fmla="*/ 97 w 141"/>
                <a:gd name="T95" fmla="*/ 83 h 99"/>
                <a:gd name="T96" fmla="*/ 73 w 141"/>
                <a:gd name="T97" fmla="*/ 83 h 99"/>
                <a:gd name="T98" fmla="*/ 33 w 141"/>
                <a:gd name="T99" fmla="*/ 76 h 99"/>
                <a:gd name="T100" fmla="*/ 12 w 141"/>
                <a:gd name="T101" fmla="*/ 64 h 99"/>
                <a:gd name="T102" fmla="*/ 7 w 141"/>
                <a:gd name="T103" fmla="*/ 50 h 99"/>
                <a:gd name="T104" fmla="*/ 9 w 141"/>
                <a:gd name="T105" fmla="*/ 38 h 99"/>
                <a:gd name="T106" fmla="*/ 215 w 141"/>
                <a:gd name="T107" fmla="*/ 161 h 99"/>
                <a:gd name="T108" fmla="*/ 229 w 141"/>
                <a:gd name="T109" fmla="*/ 149 h 99"/>
                <a:gd name="T110" fmla="*/ 215 w 141"/>
                <a:gd name="T111" fmla="*/ 161 h 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1" h="99">
                  <a:moveTo>
                    <a:pt x="5" y="7"/>
                  </a:moveTo>
                  <a:cubicBezTo>
                    <a:pt x="8" y="10"/>
                    <a:pt x="12" y="3"/>
                    <a:pt x="14" y="6"/>
                  </a:cubicBezTo>
                  <a:cubicBezTo>
                    <a:pt x="15" y="6"/>
                    <a:pt x="14" y="4"/>
                    <a:pt x="15" y="3"/>
                  </a:cubicBezTo>
                  <a:cubicBezTo>
                    <a:pt x="16" y="3"/>
                    <a:pt x="17" y="5"/>
                    <a:pt x="18" y="5"/>
                  </a:cubicBezTo>
                  <a:cubicBezTo>
                    <a:pt x="20" y="4"/>
                    <a:pt x="20" y="0"/>
                    <a:pt x="23" y="3"/>
                  </a:cubicBezTo>
                  <a:cubicBezTo>
                    <a:pt x="23" y="9"/>
                    <a:pt x="20" y="5"/>
                    <a:pt x="18" y="7"/>
                  </a:cubicBezTo>
                  <a:cubicBezTo>
                    <a:pt x="18" y="8"/>
                    <a:pt x="21" y="8"/>
                    <a:pt x="21" y="8"/>
                  </a:cubicBezTo>
                  <a:cubicBezTo>
                    <a:pt x="20" y="10"/>
                    <a:pt x="19" y="10"/>
                    <a:pt x="18" y="12"/>
                  </a:cubicBezTo>
                  <a:cubicBezTo>
                    <a:pt x="18" y="13"/>
                    <a:pt x="19" y="14"/>
                    <a:pt x="20" y="15"/>
                  </a:cubicBezTo>
                  <a:cubicBezTo>
                    <a:pt x="20" y="17"/>
                    <a:pt x="19" y="21"/>
                    <a:pt x="22" y="21"/>
                  </a:cubicBezTo>
                  <a:cubicBezTo>
                    <a:pt x="25" y="20"/>
                    <a:pt x="22" y="14"/>
                    <a:pt x="23" y="12"/>
                  </a:cubicBezTo>
                  <a:cubicBezTo>
                    <a:pt x="29" y="13"/>
                    <a:pt x="28" y="8"/>
                    <a:pt x="30" y="6"/>
                  </a:cubicBezTo>
                  <a:cubicBezTo>
                    <a:pt x="32" y="9"/>
                    <a:pt x="35" y="3"/>
                    <a:pt x="36" y="7"/>
                  </a:cubicBezTo>
                  <a:cubicBezTo>
                    <a:pt x="38" y="7"/>
                    <a:pt x="38" y="4"/>
                    <a:pt x="41" y="5"/>
                  </a:cubicBezTo>
                  <a:cubicBezTo>
                    <a:pt x="40" y="9"/>
                    <a:pt x="44" y="10"/>
                    <a:pt x="47" y="10"/>
                  </a:cubicBezTo>
                  <a:cubicBezTo>
                    <a:pt x="45" y="14"/>
                    <a:pt x="46" y="14"/>
                    <a:pt x="48" y="16"/>
                  </a:cubicBezTo>
                  <a:cubicBezTo>
                    <a:pt x="50" y="15"/>
                    <a:pt x="51" y="15"/>
                    <a:pt x="52" y="16"/>
                  </a:cubicBezTo>
                  <a:cubicBezTo>
                    <a:pt x="55" y="17"/>
                    <a:pt x="55" y="14"/>
                    <a:pt x="56" y="14"/>
                  </a:cubicBezTo>
                  <a:cubicBezTo>
                    <a:pt x="57" y="13"/>
                    <a:pt x="60" y="15"/>
                    <a:pt x="60" y="13"/>
                  </a:cubicBezTo>
                  <a:cubicBezTo>
                    <a:pt x="63" y="14"/>
                    <a:pt x="64" y="14"/>
                    <a:pt x="68" y="13"/>
                  </a:cubicBezTo>
                  <a:cubicBezTo>
                    <a:pt x="68" y="15"/>
                    <a:pt x="71" y="14"/>
                    <a:pt x="70" y="14"/>
                  </a:cubicBezTo>
                  <a:cubicBezTo>
                    <a:pt x="71" y="15"/>
                    <a:pt x="71" y="17"/>
                    <a:pt x="72" y="18"/>
                  </a:cubicBezTo>
                  <a:cubicBezTo>
                    <a:pt x="73" y="18"/>
                    <a:pt x="75" y="18"/>
                    <a:pt x="76" y="19"/>
                  </a:cubicBezTo>
                  <a:cubicBezTo>
                    <a:pt x="77" y="19"/>
                    <a:pt x="76" y="20"/>
                    <a:pt x="77" y="20"/>
                  </a:cubicBezTo>
                  <a:cubicBezTo>
                    <a:pt x="80" y="20"/>
                    <a:pt x="76" y="22"/>
                    <a:pt x="78" y="23"/>
                  </a:cubicBezTo>
                  <a:cubicBezTo>
                    <a:pt x="79" y="24"/>
                    <a:pt x="80" y="22"/>
                    <a:pt x="80" y="21"/>
                  </a:cubicBezTo>
                  <a:cubicBezTo>
                    <a:pt x="81" y="22"/>
                    <a:pt x="81" y="24"/>
                    <a:pt x="84" y="25"/>
                  </a:cubicBezTo>
                  <a:cubicBezTo>
                    <a:pt x="87" y="25"/>
                    <a:pt x="88" y="24"/>
                    <a:pt x="90" y="23"/>
                  </a:cubicBezTo>
                  <a:cubicBezTo>
                    <a:pt x="90" y="28"/>
                    <a:pt x="97" y="25"/>
                    <a:pt x="97" y="29"/>
                  </a:cubicBezTo>
                  <a:cubicBezTo>
                    <a:pt x="99" y="30"/>
                    <a:pt x="99" y="29"/>
                    <a:pt x="100" y="28"/>
                  </a:cubicBezTo>
                  <a:cubicBezTo>
                    <a:pt x="101" y="29"/>
                    <a:pt x="102" y="31"/>
                    <a:pt x="102" y="33"/>
                  </a:cubicBezTo>
                  <a:cubicBezTo>
                    <a:pt x="103" y="33"/>
                    <a:pt x="103" y="32"/>
                    <a:pt x="103" y="32"/>
                  </a:cubicBezTo>
                  <a:cubicBezTo>
                    <a:pt x="105" y="33"/>
                    <a:pt x="106" y="36"/>
                    <a:pt x="110" y="35"/>
                  </a:cubicBezTo>
                  <a:cubicBezTo>
                    <a:pt x="109" y="36"/>
                    <a:pt x="109" y="37"/>
                    <a:pt x="110" y="38"/>
                  </a:cubicBezTo>
                  <a:cubicBezTo>
                    <a:pt x="111" y="40"/>
                    <a:pt x="107" y="41"/>
                    <a:pt x="110" y="42"/>
                  </a:cubicBezTo>
                  <a:cubicBezTo>
                    <a:pt x="109" y="44"/>
                    <a:pt x="105" y="44"/>
                    <a:pt x="105" y="47"/>
                  </a:cubicBezTo>
                  <a:cubicBezTo>
                    <a:pt x="108" y="51"/>
                    <a:pt x="114" y="46"/>
                    <a:pt x="115" y="51"/>
                  </a:cubicBezTo>
                  <a:cubicBezTo>
                    <a:pt x="116" y="50"/>
                    <a:pt x="116" y="49"/>
                    <a:pt x="116" y="48"/>
                  </a:cubicBezTo>
                  <a:cubicBezTo>
                    <a:pt x="118" y="48"/>
                    <a:pt x="117" y="51"/>
                    <a:pt x="117" y="52"/>
                  </a:cubicBezTo>
                  <a:cubicBezTo>
                    <a:pt x="117" y="52"/>
                    <a:pt x="118" y="54"/>
                    <a:pt x="118" y="54"/>
                  </a:cubicBezTo>
                  <a:cubicBezTo>
                    <a:pt x="120" y="54"/>
                    <a:pt x="121" y="51"/>
                    <a:pt x="121" y="56"/>
                  </a:cubicBezTo>
                  <a:cubicBezTo>
                    <a:pt x="124" y="56"/>
                    <a:pt x="124" y="54"/>
                    <a:pt x="128" y="55"/>
                  </a:cubicBezTo>
                  <a:cubicBezTo>
                    <a:pt x="128" y="56"/>
                    <a:pt x="129" y="57"/>
                    <a:pt x="129" y="59"/>
                  </a:cubicBezTo>
                  <a:cubicBezTo>
                    <a:pt x="131" y="59"/>
                    <a:pt x="135" y="58"/>
                    <a:pt x="134" y="61"/>
                  </a:cubicBezTo>
                  <a:cubicBezTo>
                    <a:pt x="138" y="59"/>
                    <a:pt x="136" y="62"/>
                    <a:pt x="140" y="62"/>
                  </a:cubicBezTo>
                  <a:cubicBezTo>
                    <a:pt x="141" y="65"/>
                    <a:pt x="136" y="66"/>
                    <a:pt x="136" y="66"/>
                  </a:cubicBezTo>
                  <a:cubicBezTo>
                    <a:pt x="135" y="66"/>
                    <a:pt x="137" y="67"/>
                    <a:pt x="137" y="67"/>
                  </a:cubicBezTo>
                  <a:cubicBezTo>
                    <a:pt x="134" y="70"/>
                    <a:pt x="132" y="70"/>
                    <a:pt x="130" y="74"/>
                  </a:cubicBezTo>
                  <a:cubicBezTo>
                    <a:pt x="129" y="74"/>
                    <a:pt x="128" y="74"/>
                    <a:pt x="128" y="75"/>
                  </a:cubicBezTo>
                  <a:cubicBezTo>
                    <a:pt x="127" y="75"/>
                    <a:pt x="122" y="75"/>
                    <a:pt x="122" y="73"/>
                  </a:cubicBezTo>
                  <a:cubicBezTo>
                    <a:pt x="122" y="70"/>
                    <a:pt x="116" y="73"/>
                    <a:pt x="117" y="68"/>
                  </a:cubicBezTo>
                  <a:cubicBezTo>
                    <a:pt x="115" y="69"/>
                    <a:pt x="115" y="67"/>
                    <a:pt x="115" y="66"/>
                  </a:cubicBezTo>
                  <a:cubicBezTo>
                    <a:pt x="113" y="66"/>
                    <a:pt x="112" y="66"/>
                    <a:pt x="110" y="66"/>
                  </a:cubicBezTo>
                  <a:cubicBezTo>
                    <a:pt x="108" y="66"/>
                    <a:pt x="110" y="70"/>
                    <a:pt x="109" y="72"/>
                  </a:cubicBezTo>
                  <a:cubicBezTo>
                    <a:pt x="109" y="74"/>
                    <a:pt x="112" y="74"/>
                    <a:pt x="113" y="76"/>
                  </a:cubicBezTo>
                  <a:cubicBezTo>
                    <a:pt x="115" y="75"/>
                    <a:pt x="117" y="79"/>
                    <a:pt x="117" y="76"/>
                  </a:cubicBezTo>
                  <a:cubicBezTo>
                    <a:pt x="119" y="78"/>
                    <a:pt x="119" y="80"/>
                    <a:pt x="120" y="83"/>
                  </a:cubicBezTo>
                  <a:cubicBezTo>
                    <a:pt x="119" y="85"/>
                    <a:pt x="122" y="84"/>
                    <a:pt x="122" y="85"/>
                  </a:cubicBezTo>
                  <a:cubicBezTo>
                    <a:pt x="123" y="88"/>
                    <a:pt x="121" y="93"/>
                    <a:pt x="121" y="95"/>
                  </a:cubicBezTo>
                  <a:cubicBezTo>
                    <a:pt x="118" y="96"/>
                    <a:pt x="119" y="93"/>
                    <a:pt x="118" y="93"/>
                  </a:cubicBezTo>
                  <a:cubicBezTo>
                    <a:pt x="117" y="92"/>
                    <a:pt x="113" y="92"/>
                    <a:pt x="113" y="89"/>
                  </a:cubicBezTo>
                  <a:cubicBezTo>
                    <a:pt x="108" y="90"/>
                    <a:pt x="108" y="86"/>
                    <a:pt x="103" y="87"/>
                  </a:cubicBezTo>
                  <a:cubicBezTo>
                    <a:pt x="103" y="89"/>
                    <a:pt x="107" y="88"/>
                    <a:pt x="108" y="89"/>
                  </a:cubicBezTo>
                  <a:cubicBezTo>
                    <a:pt x="104" y="93"/>
                    <a:pt x="112" y="91"/>
                    <a:pt x="108" y="93"/>
                  </a:cubicBezTo>
                  <a:cubicBezTo>
                    <a:pt x="108" y="95"/>
                    <a:pt x="111" y="94"/>
                    <a:pt x="113" y="95"/>
                  </a:cubicBezTo>
                  <a:cubicBezTo>
                    <a:pt x="113" y="96"/>
                    <a:pt x="112" y="96"/>
                    <a:pt x="114" y="96"/>
                  </a:cubicBezTo>
                  <a:cubicBezTo>
                    <a:pt x="116" y="97"/>
                    <a:pt x="116" y="97"/>
                    <a:pt x="116" y="99"/>
                  </a:cubicBezTo>
                  <a:cubicBezTo>
                    <a:pt x="113" y="99"/>
                    <a:pt x="110" y="98"/>
                    <a:pt x="108" y="96"/>
                  </a:cubicBezTo>
                  <a:cubicBezTo>
                    <a:pt x="106" y="95"/>
                    <a:pt x="103" y="96"/>
                    <a:pt x="101" y="94"/>
                  </a:cubicBezTo>
                  <a:cubicBezTo>
                    <a:pt x="99" y="93"/>
                    <a:pt x="96" y="92"/>
                    <a:pt x="95" y="92"/>
                  </a:cubicBezTo>
                  <a:cubicBezTo>
                    <a:pt x="93" y="92"/>
                    <a:pt x="93" y="90"/>
                    <a:pt x="93" y="89"/>
                  </a:cubicBezTo>
                  <a:cubicBezTo>
                    <a:pt x="91" y="89"/>
                    <a:pt x="89" y="89"/>
                    <a:pt x="88" y="88"/>
                  </a:cubicBezTo>
                  <a:cubicBezTo>
                    <a:pt x="87" y="87"/>
                    <a:pt x="87" y="86"/>
                    <a:pt x="87" y="85"/>
                  </a:cubicBezTo>
                  <a:cubicBezTo>
                    <a:pt x="86" y="84"/>
                    <a:pt x="83" y="85"/>
                    <a:pt x="84" y="82"/>
                  </a:cubicBezTo>
                  <a:cubicBezTo>
                    <a:pt x="79" y="82"/>
                    <a:pt x="79" y="78"/>
                    <a:pt x="76" y="75"/>
                  </a:cubicBezTo>
                  <a:cubicBezTo>
                    <a:pt x="77" y="75"/>
                    <a:pt x="76" y="71"/>
                    <a:pt x="77" y="69"/>
                  </a:cubicBezTo>
                  <a:cubicBezTo>
                    <a:pt x="77" y="69"/>
                    <a:pt x="79" y="70"/>
                    <a:pt x="80" y="69"/>
                  </a:cubicBezTo>
                  <a:cubicBezTo>
                    <a:pt x="80" y="69"/>
                    <a:pt x="78" y="67"/>
                    <a:pt x="78" y="66"/>
                  </a:cubicBezTo>
                  <a:cubicBezTo>
                    <a:pt x="78" y="66"/>
                    <a:pt x="81" y="66"/>
                    <a:pt x="81" y="66"/>
                  </a:cubicBezTo>
                  <a:cubicBezTo>
                    <a:pt x="81" y="65"/>
                    <a:pt x="80" y="62"/>
                    <a:pt x="81" y="61"/>
                  </a:cubicBezTo>
                  <a:cubicBezTo>
                    <a:pt x="81" y="61"/>
                    <a:pt x="83" y="61"/>
                    <a:pt x="83" y="61"/>
                  </a:cubicBezTo>
                  <a:cubicBezTo>
                    <a:pt x="85" y="60"/>
                    <a:pt x="83" y="56"/>
                    <a:pt x="84" y="55"/>
                  </a:cubicBezTo>
                  <a:cubicBezTo>
                    <a:pt x="84" y="54"/>
                    <a:pt x="82" y="54"/>
                    <a:pt x="81" y="54"/>
                  </a:cubicBezTo>
                  <a:cubicBezTo>
                    <a:pt x="81" y="52"/>
                    <a:pt x="81" y="50"/>
                    <a:pt x="81" y="48"/>
                  </a:cubicBezTo>
                  <a:cubicBezTo>
                    <a:pt x="79" y="48"/>
                    <a:pt x="79" y="48"/>
                    <a:pt x="78" y="49"/>
                  </a:cubicBezTo>
                  <a:cubicBezTo>
                    <a:pt x="76" y="48"/>
                    <a:pt x="77" y="46"/>
                    <a:pt x="76" y="45"/>
                  </a:cubicBezTo>
                  <a:cubicBezTo>
                    <a:pt x="76" y="44"/>
                    <a:pt x="74" y="46"/>
                    <a:pt x="74" y="46"/>
                  </a:cubicBezTo>
                  <a:cubicBezTo>
                    <a:pt x="74" y="46"/>
                    <a:pt x="73" y="45"/>
                    <a:pt x="72" y="45"/>
                  </a:cubicBezTo>
                  <a:cubicBezTo>
                    <a:pt x="72" y="44"/>
                    <a:pt x="71" y="42"/>
                    <a:pt x="70" y="42"/>
                  </a:cubicBezTo>
                  <a:cubicBezTo>
                    <a:pt x="69" y="42"/>
                    <a:pt x="69" y="44"/>
                    <a:pt x="68" y="43"/>
                  </a:cubicBezTo>
                  <a:cubicBezTo>
                    <a:pt x="67" y="43"/>
                    <a:pt x="66" y="41"/>
                    <a:pt x="63" y="41"/>
                  </a:cubicBezTo>
                  <a:cubicBezTo>
                    <a:pt x="68" y="36"/>
                    <a:pt x="57" y="39"/>
                    <a:pt x="58" y="33"/>
                  </a:cubicBezTo>
                  <a:cubicBezTo>
                    <a:pt x="55" y="33"/>
                    <a:pt x="52" y="33"/>
                    <a:pt x="52" y="36"/>
                  </a:cubicBezTo>
                  <a:cubicBezTo>
                    <a:pt x="51" y="38"/>
                    <a:pt x="49" y="35"/>
                    <a:pt x="49" y="35"/>
                  </a:cubicBezTo>
                  <a:cubicBezTo>
                    <a:pt x="48" y="35"/>
                    <a:pt x="47" y="37"/>
                    <a:pt x="45" y="36"/>
                  </a:cubicBezTo>
                  <a:cubicBezTo>
                    <a:pt x="43" y="36"/>
                    <a:pt x="43" y="35"/>
                    <a:pt x="41" y="35"/>
                  </a:cubicBezTo>
                  <a:cubicBezTo>
                    <a:pt x="39" y="35"/>
                    <a:pt x="38" y="36"/>
                    <a:pt x="36" y="36"/>
                  </a:cubicBezTo>
                  <a:cubicBezTo>
                    <a:pt x="34" y="36"/>
                    <a:pt x="33" y="35"/>
                    <a:pt x="31" y="35"/>
                  </a:cubicBezTo>
                  <a:cubicBezTo>
                    <a:pt x="26" y="35"/>
                    <a:pt x="21" y="36"/>
                    <a:pt x="16" y="34"/>
                  </a:cubicBezTo>
                  <a:cubicBezTo>
                    <a:pt x="15" y="34"/>
                    <a:pt x="14" y="32"/>
                    <a:pt x="14" y="32"/>
                  </a:cubicBezTo>
                  <a:cubicBezTo>
                    <a:pt x="12" y="31"/>
                    <a:pt x="10" y="32"/>
                    <a:pt x="10" y="29"/>
                  </a:cubicBezTo>
                  <a:cubicBezTo>
                    <a:pt x="8" y="29"/>
                    <a:pt x="4" y="31"/>
                    <a:pt x="5" y="27"/>
                  </a:cubicBezTo>
                  <a:cubicBezTo>
                    <a:pt x="9" y="28"/>
                    <a:pt x="10" y="26"/>
                    <a:pt x="12" y="25"/>
                  </a:cubicBezTo>
                  <a:cubicBezTo>
                    <a:pt x="11" y="22"/>
                    <a:pt x="4" y="24"/>
                    <a:pt x="3" y="21"/>
                  </a:cubicBezTo>
                  <a:cubicBezTo>
                    <a:pt x="2" y="21"/>
                    <a:pt x="2" y="22"/>
                    <a:pt x="2" y="22"/>
                  </a:cubicBezTo>
                  <a:cubicBezTo>
                    <a:pt x="0" y="22"/>
                    <a:pt x="3" y="17"/>
                    <a:pt x="4" y="16"/>
                  </a:cubicBezTo>
                  <a:cubicBezTo>
                    <a:pt x="3" y="12"/>
                    <a:pt x="6" y="11"/>
                    <a:pt x="5" y="7"/>
                  </a:cubicBezTo>
                  <a:close/>
                  <a:moveTo>
                    <a:pt x="91" y="68"/>
                  </a:moveTo>
                  <a:cubicBezTo>
                    <a:pt x="92" y="66"/>
                    <a:pt x="97" y="68"/>
                    <a:pt x="100" y="67"/>
                  </a:cubicBezTo>
                  <a:cubicBezTo>
                    <a:pt x="100" y="65"/>
                    <a:pt x="98" y="65"/>
                    <a:pt x="97" y="63"/>
                  </a:cubicBezTo>
                  <a:cubicBezTo>
                    <a:pt x="96" y="62"/>
                    <a:pt x="93" y="63"/>
                    <a:pt x="90" y="61"/>
                  </a:cubicBezTo>
                  <a:cubicBezTo>
                    <a:pt x="91" y="63"/>
                    <a:pt x="89" y="68"/>
                    <a:pt x="9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6" name="Freeform 90"/>
            <p:cNvSpPr/>
            <p:nvPr/>
          </p:nvSpPr>
          <p:spPr bwMode="auto">
            <a:xfrm>
              <a:off x="2227263" y="1524000"/>
              <a:ext cx="330200" cy="165100"/>
            </a:xfrm>
            <a:custGeom>
              <a:avLst/>
              <a:gdLst>
                <a:gd name="T0" fmla="*/ 24 w 88"/>
                <a:gd name="T1" fmla="*/ 80 h 44"/>
                <a:gd name="T2" fmla="*/ 26 w 88"/>
                <a:gd name="T3" fmla="*/ 71 h 44"/>
                <a:gd name="T4" fmla="*/ 38 w 88"/>
                <a:gd name="T5" fmla="*/ 69 h 44"/>
                <a:gd name="T6" fmla="*/ 43 w 88"/>
                <a:gd name="T7" fmla="*/ 66 h 44"/>
                <a:gd name="T8" fmla="*/ 73 w 88"/>
                <a:gd name="T9" fmla="*/ 64 h 44"/>
                <a:gd name="T10" fmla="*/ 43 w 88"/>
                <a:gd name="T11" fmla="*/ 59 h 44"/>
                <a:gd name="T12" fmla="*/ 40 w 88"/>
                <a:gd name="T13" fmla="*/ 57 h 44"/>
                <a:gd name="T14" fmla="*/ 33 w 88"/>
                <a:gd name="T15" fmla="*/ 59 h 44"/>
                <a:gd name="T16" fmla="*/ 17 w 88"/>
                <a:gd name="T17" fmla="*/ 57 h 44"/>
                <a:gd name="T18" fmla="*/ 31 w 88"/>
                <a:gd name="T19" fmla="*/ 47 h 44"/>
                <a:gd name="T20" fmla="*/ 38 w 88"/>
                <a:gd name="T21" fmla="*/ 47 h 44"/>
                <a:gd name="T22" fmla="*/ 7 w 88"/>
                <a:gd name="T23" fmla="*/ 40 h 44"/>
                <a:gd name="T24" fmla="*/ 2 w 88"/>
                <a:gd name="T25" fmla="*/ 33 h 44"/>
                <a:gd name="T26" fmla="*/ 17 w 88"/>
                <a:gd name="T27" fmla="*/ 21 h 44"/>
                <a:gd name="T28" fmla="*/ 17 w 88"/>
                <a:gd name="T29" fmla="*/ 19 h 44"/>
                <a:gd name="T30" fmla="*/ 43 w 88"/>
                <a:gd name="T31" fmla="*/ 7 h 44"/>
                <a:gd name="T32" fmla="*/ 52 w 88"/>
                <a:gd name="T33" fmla="*/ 2 h 44"/>
                <a:gd name="T34" fmla="*/ 57 w 88"/>
                <a:gd name="T35" fmla="*/ 5 h 44"/>
                <a:gd name="T36" fmla="*/ 64 w 88"/>
                <a:gd name="T37" fmla="*/ 17 h 44"/>
                <a:gd name="T38" fmla="*/ 57 w 88"/>
                <a:gd name="T39" fmla="*/ 19 h 44"/>
                <a:gd name="T40" fmla="*/ 64 w 88"/>
                <a:gd name="T41" fmla="*/ 21 h 44"/>
                <a:gd name="T42" fmla="*/ 66 w 88"/>
                <a:gd name="T43" fmla="*/ 17 h 44"/>
                <a:gd name="T44" fmla="*/ 83 w 88"/>
                <a:gd name="T45" fmla="*/ 12 h 44"/>
                <a:gd name="T46" fmla="*/ 90 w 88"/>
                <a:gd name="T47" fmla="*/ 26 h 44"/>
                <a:gd name="T48" fmla="*/ 102 w 88"/>
                <a:gd name="T49" fmla="*/ 21 h 44"/>
                <a:gd name="T50" fmla="*/ 111 w 88"/>
                <a:gd name="T51" fmla="*/ 12 h 44"/>
                <a:gd name="T52" fmla="*/ 118 w 88"/>
                <a:gd name="T53" fmla="*/ 17 h 44"/>
                <a:gd name="T54" fmla="*/ 121 w 88"/>
                <a:gd name="T55" fmla="*/ 26 h 44"/>
                <a:gd name="T56" fmla="*/ 128 w 88"/>
                <a:gd name="T57" fmla="*/ 38 h 44"/>
                <a:gd name="T58" fmla="*/ 137 w 88"/>
                <a:gd name="T59" fmla="*/ 31 h 44"/>
                <a:gd name="T60" fmla="*/ 130 w 88"/>
                <a:gd name="T61" fmla="*/ 24 h 44"/>
                <a:gd name="T62" fmla="*/ 130 w 88"/>
                <a:gd name="T63" fmla="*/ 7 h 44"/>
                <a:gd name="T64" fmla="*/ 142 w 88"/>
                <a:gd name="T65" fmla="*/ 5 h 44"/>
                <a:gd name="T66" fmla="*/ 151 w 88"/>
                <a:gd name="T67" fmla="*/ 24 h 44"/>
                <a:gd name="T68" fmla="*/ 161 w 88"/>
                <a:gd name="T69" fmla="*/ 31 h 44"/>
                <a:gd name="T70" fmla="*/ 165 w 88"/>
                <a:gd name="T71" fmla="*/ 38 h 44"/>
                <a:gd name="T72" fmla="*/ 163 w 88"/>
                <a:gd name="T73" fmla="*/ 47 h 44"/>
                <a:gd name="T74" fmla="*/ 173 w 88"/>
                <a:gd name="T75" fmla="*/ 57 h 44"/>
                <a:gd name="T76" fmla="*/ 196 w 88"/>
                <a:gd name="T77" fmla="*/ 59 h 44"/>
                <a:gd name="T78" fmla="*/ 206 w 88"/>
                <a:gd name="T79" fmla="*/ 69 h 44"/>
                <a:gd name="T80" fmla="*/ 208 w 88"/>
                <a:gd name="T81" fmla="*/ 73 h 44"/>
                <a:gd name="T82" fmla="*/ 184 w 88"/>
                <a:gd name="T83" fmla="*/ 73 h 44"/>
                <a:gd name="T84" fmla="*/ 191 w 88"/>
                <a:gd name="T85" fmla="*/ 95 h 44"/>
                <a:gd name="T86" fmla="*/ 161 w 88"/>
                <a:gd name="T87" fmla="*/ 95 h 44"/>
                <a:gd name="T88" fmla="*/ 121 w 88"/>
                <a:gd name="T89" fmla="*/ 95 h 44"/>
                <a:gd name="T90" fmla="*/ 109 w 88"/>
                <a:gd name="T91" fmla="*/ 97 h 44"/>
                <a:gd name="T92" fmla="*/ 104 w 88"/>
                <a:gd name="T93" fmla="*/ 102 h 44"/>
                <a:gd name="T94" fmla="*/ 69 w 88"/>
                <a:gd name="T95" fmla="*/ 102 h 44"/>
                <a:gd name="T96" fmla="*/ 57 w 88"/>
                <a:gd name="T97" fmla="*/ 85 h 44"/>
                <a:gd name="T98" fmla="*/ 35 w 88"/>
                <a:gd name="T99" fmla="*/ 80 h 44"/>
                <a:gd name="T100" fmla="*/ 33 w 88"/>
                <a:gd name="T101" fmla="*/ 83 h 44"/>
                <a:gd name="T102" fmla="*/ 33 w 88"/>
                <a:gd name="T103" fmla="*/ 78 h 44"/>
                <a:gd name="T104" fmla="*/ 24 w 88"/>
                <a:gd name="T105" fmla="*/ 80 h 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8" h="44">
                  <a:moveTo>
                    <a:pt x="10" y="34"/>
                  </a:moveTo>
                  <a:cubicBezTo>
                    <a:pt x="8" y="34"/>
                    <a:pt x="10" y="30"/>
                    <a:pt x="11" y="30"/>
                  </a:cubicBezTo>
                  <a:cubicBezTo>
                    <a:pt x="12" y="28"/>
                    <a:pt x="14" y="29"/>
                    <a:pt x="16" y="29"/>
                  </a:cubicBezTo>
                  <a:cubicBezTo>
                    <a:pt x="17" y="29"/>
                    <a:pt x="17" y="28"/>
                    <a:pt x="18" y="28"/>
                  </a:cubicBezTo>
                  <a:cubicBezTo>
                    <a:pt x="23" y="27"/>
                    <a:pt x="28" y="29"/>
                    <a:pt x="31" y="27"/>
                  </a:cubicBezTo>
                  <a:cubicBezTo>
                    <a:pt x="30" y="24"/>
                    <a:pt x="23" y="27"/>
                    <a:pt x="18" y="25"/>
                  </a:cubicBezTo>
                  <a:cubicBezTo>
                    <a:pt x="18" y="25"/>
                    <a:pt x="17" y="24"/>
                    <a:pt x="17" y="24"/>
                  </a:cubicBezTo>
                  <a:cubicBezTo>
                    <a:pt x="16" y="24"/>
                    <a:pt x="15" y="26"/>
                    <a:pt x="14" y="25"/>
                  </a:cubicBezTo>
                  <a:cubicBezTo>
                    <a:pt x="11" y="25"/>
                    <a:pt x="9" y="24"/>
                    <a:pt x="7" y="24"/>
                  </a:cubicBezTo>
                  <a:cubicBezTo>
                    <a:pt x="4" y="21"/>
                    <a:pt x="12" y="22"/>
                    <a:pt x="13" y="20"/>
                  </a:cubicBezTo>
                  <a:cubicBezTo>
                    <a:pt x="13" y="17"/>
                    <a:pt x="15" y="19"/>
                    <a:pt x="16" y="20"/>
                  </a:cubicBezTo>
                  <a:cubicBezTo>
                    <a:pt x="16" y="13"/>
                    <a:pt x="9" y="19"/>
                    <a:pt x="3" y="17"/>
                  </a:cubicBezTo>
                  <a:cubicBezTo>
                    <a:pt x="0" y="16"/>
                    <a:pt x="5" y="14"/>
                    <a:pt x="1" y="14"/>
                  </a:cubicBezTo>
                  <a:cubicBezTo>
                    <a:pt x="2" y="12"/>
                    <a:pt x="2" y="8"/>
                    <a:pt x="7" y="9"/>
                  </a:cubicBezTo>
                  <a:cubicBezTo>
                    <a:pt x="8" y="9"/>
                    <a:pt x="7" y="8"/>
                    <a:pt x="7" y="8"/>
                  </a:cubicBezTo>
                  <a:cubicBezTo>
                    <a:pt x="9" y="5"/>
                    <a:pt x="14" y="4"/>
                    <a:pt x="18" y="3"/>
                  </a:cubicBezTo>
                  <a:cubicBezTo>
                    <a:pt x="20" y="2"/>
                    <a:pt x="20" y="0"/>
                    <a:pt x="22" y="1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5"/>
                    <a:pt x="22" y="7"/>
                    <a:pt x="27" y="7"/>
                  </a:cubicBezTo>
                  <a:cubicBezTo>
                    <a:pt x="27" y="8"/>
                    <a:pt x="25" y="8"/>
                    <a:pt x="24" y="8"/>
                  </a:cubicBezTo>
                  <a:cubicBezTo>
                    <a:pt x="24" y="9"/>
                    <a:pt x="26" y="9"/>
                    <a:pt x="27" y="9"/>
                  </a:cubicBezTo>
                  <a:cubicBezTo>
                    <a:pt x="28" y="9"/>
                    <a:pt x="27" y="7"/>
                    <a:pt x="28" y="7"/>
                  </a:cubicBezTo>
                  <a:cubicBezTo>
                    <a:pt x="30" y="6"/>
                    <a:pt x="32" y="6"/>
                    <a:pt x="35" y="5"/>
                  </a:cubicBezTo>
                  <a:cubicBezTo>
                    <a:pt x="36" y="7"/>
                    <a:pt x="39" y="8"/>
                    <a:pt x="38" y="11"/>
                  </a:cubicBezTo>
                  <a:cubicBezTo>
                    <a:pt x="41" y="11"/>
                    <a:pt x="40" y="8"/>
                    <a:pt x="43" y="9"/>
                  </a:cubicBezTo>
                  <a:cubicBezTo>
                    <a:pt x="44" y="8"/>
                    <a:pt x="46" y="7"/>
                    <a:pt x="47" y="5"/>
                  </a:cubicBezTo>
                  <a:cubicBezTo>
                    <a:pt x="48" y="6"/>
                    <a:pt x="49" y="7"/>
                    <a:pt x="50" y="7"/>
                  </a:cubicBezTo>
                  <a:cubicBezTo>
                    <a:pt x="51" y="8"/>
                    <a:pt x="51" y="10"/>
                    <a:pt x="51" y="11"/>
                  </a:cubicBezTo>
                  <a:cubicBezTo>
                    <a:pt x="52" y="13"/>
                    <a:pt x="55" y="13"/>
                    <a:pt x="54" y="16"/>
                  </a:cubicBezTo>
                  <a:cubicBezTo>
                    <a:pt x="56" y="16"/>
                    <a:pt x="56" y="13"/>
                    <a:pt x="58" y="13"/>
                  </a:cubicBezTo>
                  <a:cubicBezTo>
                    <a:pt x="58" y="11"/>
                    <a:pt x="55" y="11"/>
                    <a:pt x="55" y="10"/>
                  </a:cubicBezTo>
                  <a:cubicBezTo>
                    <a:pt x="54" y="8"/>
                    <a:pt x="56" y="6"/>
                    <a:pt x="55" y="3"/>
                  </a:cubicBezTo>
                  <a:cubicBezTo>
                    <a:pt x="57" y="3"/>
                    <a:pt x="57" y="2"/>
                    <a:pt x="60" y="2"/>
                  </a:cubicBezTo>
                  <a:cubicBezTo>
                    <a:pt x="60" y="4"/>
                    <a:pt x="63" y="7"/>
                    <a:pt x="64" y="10"/>
                  </a:cubicBezTo>
                  <a:cubicBezTo>
                    <a:pt x="65" y="11"/>
                    <a:pt x="67" y="15"/>
                    <a:pt x="68" y="13"/>
                  </a:cubicBezTo>
                  <a:cubicBezTo>
                    <a:pt x="70" y="13"/>
                    <a:pt x="68" y="16"/>
                    <a:pt x="70" y="16"/>
                  </a:cubicBezTo>
                  <a:cubicBezTo>
                    <a:pt x="70" y="18"/>
                    <a:pt x="70" y="19"/>
                    <a:pt x="69" y="20"/>
                  </a:cubicBezTo>
                  <a:cubicBezTo>
                    <a:pt x="70" y="22"/>
                    <a:pt x="74" y="21"/>
                    <a:pt x="73" y="24"/>
                  </a:cubicBezTo>
                  <a:cubicBezTo>
                    <a:pt x="77" y="22"/>
                    <a:pt x="77" y="26"/>
                    <a:pt x="83" y="25"/>
                  </a:cubicBezTo>
                  <a:cubicBezTo>
                    <a:pt x="81" y="30"/>
                    <a:pt x="86" y="28"/>
                    <a:pt x="87" y="29"/>
                  </a:cubicBezTo>
                  <a:cubicBezTo>
                    <a:pt x="87" y="29"/>
                    <a:pt x="85" y="32"/>
                    <a:pt x="88" y="31"/>
                  </a:cubicBezTo>
                  <a:cubicBezTo>
                    <a:pt x="86" y="37"/>
                    <a:pt x="84" y="30"/>
                    <a:pt x="78" y="31"/>
                  </a:cubicBezTo>
                  <a:cubicBezTo>
                    <a:pt x="77" y="36"/>
                    <a:pt x="83" y="34"/>
                    <a:pt x="81" y="40"/>
                  </a:cubicBezTo>
                  <a:cubicBezTo>
                    <a:pt x="77" y="41"/>
                    <a:pt x="71" y="42"/>
                    <a:pt x="68" y="40"/>
                  </a:cubicBezTo>
                  <a:cubicBezTo>
                    <a:pt x="64" y="37"/>
                    <a:pt x="56" y="36"/>
                    <a:pt x="51" y="40"/>
                  </a:cubicBezTo>
                  <a:cubicBezTo>
                    <a:pt x="50" y="40"/>
                    <a:pt x="49" y="40"/>
                    <a:pt x="46" y="41"/>
                  </a:cubicBezTo>
                  <a:cubicBezTo>
                    <a:pt x="44" y="41"/>
                    <a:pt x="44" y="42"/>
                    <a:pt x="44" y="43"/>
                  </a:cubicBezTo>
                  <a:cubicBezTo>
                    <a:pt x="41" y="41"/>
                    <a:pt x="35" y="44"/>
                    <a:pt x="29" y="43"/>
                  </a:cubicBezTo>
                  <a:cubicBezTo>
                    <a:pt x="28" y="41"/>
                    <a:pt x="26" y="39"/>
                    <a:pt x="24" y="36"/>
                  </a:cubicBezTo>
                  <a:cubicBezTo>
                    <a:pt x="21" y="36"/>
                    <a:pt x="15" y="37"/>
                    <a:pt x="15" y="34"/>
                  </a:cubicBezTo>
                  <a:cubicBezTo>
                    <a:pt x="14" y="34"/>
                    <a:pt x="14" y="34"/>
                    <a:pt x="14" y="35"/>
                  </a:cubicBezTo>
                  <a:cubicBezTo>
                    <a:pt x="12" y="35"/>
                    <a:pt x="13" y="33"/>
                    <a:pt x="14" y="33"/>
                  </a:cubicBezTo>
                  <a:cubicBezTo>
                    <a:pt x="14" y="30"/>
                    <a:pt x="10" y="33"/>
                    <a:pt x="1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91"/>
            <p:cNvSpPr>
              <a:spLocks noEditPoints="1"/>
            </p:cNvSpPr>
            <p:nvPr/>
          </p:nvSpPr>
          <p:spPr bwMode="auto">
            <a:xfrm>
              <a:off x="1357313" y="1565275"/>
              <a:ext cx="2339975" cy="2714625"/>
            </a:xfrm>
            <a:custGeom>
              <a:avLst/>
              <a:gdLst>
                <a:gd name="T0" fmla="*/ 964 w 624"/>
                <a:gd name="T1" fmla="*/ 111 h 724"/>
                <a:gd name="T2" fmla="*/ 867 w 624"/>
                <a:gd name="T3" fmla="*/ 180 h 724"/>
                <a:gd name="T4" fmla="*/ 855 w 624"/>
                <a:gd name="T5" fmla="*/ 279 h 724"/>
                <a:gd name="T6" fmla="*/ 976 w 624"/>
                <a:gd name="T7" fmla="*/ 359 h 724"/>
                <a:gd name="T8" fmla="*/ 1013 w 624"/>
                <a:gd name="T9" fmla="*/ 250 h 724"/>
                <a:gd name="T10" fmla="*/ 1115 w 624"/>
                <a:gd name="T11" fmla="*/ 248 h 724"/>
                <a:gd name="T12" fmla="*/ 1207 w 624"/>
                <a:gd name="T13" fmla="*/ 274 h 724"/>
                <a:gd name="T14" fmla="*/ 1243 w 624"/>
                <a:gd name="T15" fmla="*/ 368 h 724"/>
                <a:gd name="T16" fmla="*/ 1129 w 624"/>
                <a:gd name="T17" fmla="*/ 409 h 724"/>
                <a:gd name="T18" fmla="*/ 1198 w 624"/>
                <a:gd name="T19" fmla="*/ 451 h 724"/>
                <a:gd name="T20" fmla="*/ 1169 w 624"/>
                <a:gd name="T21" fmla="*/ 465 h 724"/>
                <a:gd name="T22" fmla="*/ 1044 w 624"/>
                <a:gd name="T23" fmla="*/ 557 h 724"/>
                <a:gd name="T24" fmla="*/ 992 w 624"/>
                <a:gd name="T25" fmla="*/ 713 h 724"/>
                <a:gd name="T26" fmla="*/ 883 w 624"/>
                <a:gd name="T27" fmla="*/ 652 h 724"/>
                <a:gd name="T28" fmla="*/ 798 w 624"/>
                <a:gd name="T29" fmla="*/ 768 h 724"/>
                <a:gd name="T30" fmla="*/ 895 w 624"/>
                <a:gd name="T31" fmla="*/ 815 h 724"/>
                <a:gd name="T32" fmla="*/ 1030 w 624"/>
                <a:gd name="T33" fmla="*/ 907 h 724"/>
                <a:gd name="T34" fmla="*/ 1143 w 624"/>
                <a:gd name="T35" fmla="*/ 890 h 724"/>
                <a:gd name="T36" fmla="*/ 1318 w 624"/>
                <a:gd name="T37" fmla="*/ 966 h 724"/>
                <a:gd name="T38" fmla="*/ 1474 w 624"/>
                <a:gd name="T39" fmla="*/ 1060 h 724"/>
                <a:gd name="T40" fmla="*/ 1405 w 624"/>
                <a:gd name="T41" fmla="*/ 1275 h 724"/>
                <a:gd name="T42" fmla="*/ 1320 w 624"/>
                <a:gd name="T43" fmla="*/ 1370 h 724"/>
                <a:gd name="T44" fmla="*/ 1238 w 624"/>
                <a:gd name="T45" fmla="*/ 1460 h 724"/>
                <a:gd name="T46" fmla="*/ 1162 w 624"/>
                <a:gd name="T47" fmla="*/ 1547 h 724"/>
                <a:gd name="T48" fmla="*/ 1129 w 624"/>
                <a:gd name="T49" fmla="*/ 1613 h 724"/>
                <a:gd name="T50" fmla="*/ 1068 w 624"/>
                <a:gd name="T51" fmla="*/ 1679 h 724"/>
                <a:gd name="T52" fmla="*/ 1046 w 624"/>
                <a:gd name="T53" fmla="*/ 1590 h 724"/>
                <a:gd name="T54" fmla="*/ 1096 w 624"/>
                <a:gd name="T55" fmla="*/ 1396 h 724"/>
                <a:gd name="T56" fmla="*/ 1089 w 624"/>
                <a:gd name="T57" fmla="*/ 1214 h 724"/>
                <a:gd name="T58" fmla="*/ 992 w 624"/>
                <a:gd name="T59" fmla="*/ 1089 h 724"/>
                <a:gd name="T60" fmla="*/ 1011 w 624"/>
                <a:gd name="T61" fmla="*/ 985 h 724"/>
                <a:gd name="T62" fmla="*/ 926 w 624"/>
                <a:gd name="T63" fmla="*/ 876 h 724"/>
                <a:gd name="T64" fmla="*/ 834 w 624"/>
                <a:gd name="T65" fmla="*/ 822 h 724"/>
                <a:gd name="T66" fmla="*/ 692 w 624"/>
                <a:gd name="T67" fmla="*/ 742 h 724"/>
                <a:gd name="T68" fmla="*/ 612 w 624"/>
                <a:gd name="T69" fmla="*/ 657 h 724"/>
                <a:gd name="T70" fmla="*/ 612 w 624"/>
                <a:gd name="T71" fmla="*/ 690 h 724"/>
                <a:gd name="T72" fmla="*/ 527 w 624"/>
                <a:gd name="T73" fmla="*/ 586 h 724"/>
                <a:gd name="T74" fmla="*/ 475 w 624"/>
                <a:gd name="T75" fmla="*/ 399 h 724"/>
                <a:gd name="T76" fmla="*/ 444 w 624"/>
                <a:gd name="T77" fmla="*/ 350 h 724"/>
                <a:gd name="T78" fmla="*/ 364 w 624"/>
                <a:gd name="T79" fmla="*/ 260 h 724"/>
                <a:gd name="T80" fmla="*/ 224 w 624"/>
                <a:gd name="T81" fmla="*/ 215 h 724"/>
                <a:gd name="T82" fmla="*/ 156 w 624"/>
                <a:gd name="T83" fmla="*/ 250 h 724"/>
                <a:gd name="T84" fmla="*/ 85 w 624"/>
                <a:gd name="T85" fmla="*/ 295 h 724"/>
                <a:gd name="T86" fmla="*/ 35 w 624"/>
                <a:gd name="T87" fmla="*/ 229 h 724"/>
                <a:gd name="T88" fmla="*/ 14 w 624"/>
                <a:gd name="T89" fmla="*/ 146 h 724"/>
                <a:gd name="T90" fmla="*/ 40 w 624"/>
                <a:gd name="T91" fmla="*/ 92 h 724"/>
                <a:gd name="T92" fmla="*/ 142 w 624"/>
                <a:gd name="T93" fmla="*/ 31 h 724"/>
                <a:gd name="T94" fmla="*/ 380 w 624"/>
                <a:gd name="T95" fmla="*/ 57 h 724"/>
                <a:gd name="T96" fmla="*/ 494 w 624"/>
                <a:gd name="T97" fmla="*/ 61 h 724"/>
                <a:gd name="T98" fmla="*/ 673 w 624"/>
                <a:gd name="T99" fmla="*/ 109 h 724"/>
                <a:gd name="T100" fmla="*/ 801 w 624"/>
                <a:gd name="T101" fmla="*/ 78 h 724"/>
                <a:gd name="T102" fmla="*/ 836 w 624"/>
                <a:gd name="T103" fmla="*/ 17 h 724"/>
                <a:gd name="T104" fmla="*/ 902 w 624"/>
                <a:gd name="T105" fmla="*/ 76 h 724"/>
                <a:gd name="T106" fmla="*/ 482 w 624"/>
                <a:gd name="T107" fmla="*/ 130 h 724"/>
                <a:gd name="T108" fmla="*/ 621 w 624"/>
                <a:gd name="T109" fmla="*/ 201 h 724"/>
                <a:gd name="T110" fmla="*/ 600 w 624"/>
                <a:gd name="T111" fmla="*/ 198 h 724"/>
                <a:gd name="T112" fmla="*/ 794 w 624"/>
                <a:gd name="T113" fmla="*/ 373 h 724"/>
                <a:gd name="T114" fmla="*/ 857 w 624"/>
                <a:gd name="T115" fmla="*/ 439 h 724"/>
                <a:gd name="T116" fmla="*/ 914 w 624"/>
                <a:gd name="T117" fmla="*/ 404 h 724"/>
                <a:gd name="T118" fmla="*/ 902 w 624"/>
                <a:gd name="T119" fmla="*/ 508 h 724"/>
                <a:gd name="T120" fmla="*/ 999 w 624"/>
                <a:gd name="T121" fmla="*/ 475 h 724"/>
                <a:gd name="T122" fmla="*/ 973 w 624"/>
                <a:gd name="T123" fmla="*/ 503 h 7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24" h="724">
                  <a:moveTo>
                    <a:pt x="380" y="39"/>
                  </a:moveTo>
                  <a:cubicBezTo>
                    <a:pt x="380" y="42"/>
                    <a:pt x="383" y="37"/>
                    <a:pt x="382" y="43"/>
                  </a:cubicBezTo>
                  <a:cubicBezTo>
                    <a:pt x="383" y="43"/>
                    <a:pt x="385" y="43"/>
                    <a:pt x="386" y="43"/>
                  </a:cubicBezTo>
                  <a:cubicBezTo>
                    <a:pt x="388" y="42"/>
                    <a:pt x="388" y="40"/>
                    <a:pt x="388" y="37"/>
                  </a:cubicBezTo>
                  <a:cubicBezTo>
                    <a:pt x="390" y="36"/>
                    <a:pt x="391" y="35"/>
                    <a:pt x="391" y="33"/>
                  </a:cubicBezTo>
                  <a:cubicBezTo>
                    <a:pt x="394" y="35"/>
                    <a:pt x="391" y="30"/>
                    <a:pt x="395" y="31"/>
                  </a:cubicBezTo>
                  <a:cubicBezTo>
                    <a:pt x="395" y="28"/>
                    <a:pt x="395" y="25"/>
                    <a:pt x="395" y="23"/>
                  </a:cubicBezTo>
                  <a:cubicBezTo>
                    <a:pt x="399" y="22"/>
                    <a:pt x="401" y="21"/>
                    <a:pt x="405" y="23"/>
                  </a:cubicBezTo>
                  <a:cubicBezTo>
                    <a:pt x="406" y="23"/>
                    <a:pt x="405" y="25"/>
                    <a:pt x="406" y="26"/>
                  </a:cubicBezTo>
                  <a:cubicBezTo>
                    <a:pt x="406" y="27"/>
                    <a:pt x="408" y="26"/>
                    <a:pt x="408" y="26"/>
                  </a:cubicBezTo>
                  <a:cubicBezTo>
                    <a:pt x="410" y="27"/>
                    <a:pt x="410" y="28"/>
                    <a:pt x="412" y="29"/>
                  </a:cubicBezTo>
                  <a:cubicBezTo>
                    <a:pt x="412" y="32"/>
                    <a:pt x="410" y="33"/>
                    <a:pt x="408" y="35"/>
                  </a:cubicBezTo>
                  <a:cubicBezTo>
                    <a:pt x="411" y="36"/>
                    <a:pt x="410" y="41"/>
                    <a:pt x="413" y="42"/>
                  </a:cubicBezTo>
                  <a:cubicBezTo>
                    <a:pt x="412" y="44"/>
                    <a:pt x="409" y="45"/>
                    <a:pt x="408" y="47"/>
                  </a:cubicBezTo>
                  <a:cubicBezTo>
                    <a:pt x="406" y="47"/>
                    <a:pt x="405" y="49"/>
                    <a:pt x="405" y="47"/>
                  </a:cubicBezTo>
                  <a:cubicBezTo>
                    <a:pt x="403" y="49"/>
                    <a:pt x="402" y="52"/>
                    <a:pt x="401" y="53"/>
                  </a:cubicBezTo>
                  <a:cubicBezTo>
                    <a:pt x="400" y="52"/>
                    <a:pt x="402" y="50"/>
                    <a:pt x="396" y="51"/>
                  </a:cubicBezTo>
                  <a:cubicBezTo>
                    <a:pt x="396" y="50"/>
                    <a:pt x="398" y="50"/>
                    <a:pt x="399" y="50"/>
                  </a:cubicBezTo>
                  <a:cubicBezTo>
                    <a:pt x="396" y="46"/>
                    <a:pt x="392" y="51"/>
                    <a:pt x="388" y="50"/>
                  </a:cubicBezTo>
                  <a:cubicBezTo>
                    <a:pt x="389" y="54"/>
                    <a:pt x="388" y="52"/>
                    <a:pt x="388" y="57"/>
                  </a:cubicBezTo>
                  <a:cubicBezTo>
                    <a:pt x="387" y="57"/>
                    <a:pt x="387" y="55"/>
                    <a:pt x="387" y="55"/>
                  </a:cubicBezTo>
                  <a:cubicBezTo>
                    <a:pt x="384" y="55"/>
                    <a:pt x="385" y="59"/>
                    <a:pt x="381" y="58"/>
                  </a:cubicBezTo>
                  <a:cubicBezTo>
                    <a:pt x="381" y="59"/>
                    <a:pt x="383" y="59"/>
                    <a:pt x="383" y="60"/>
                  </a:cubicBezTo>
                  <a:cubicBezTo>
                    <a:pt x="384" y="63"/>
                    <a:pt x="382" y="63"/>
                    <a:pt x="382" y="65"/>
                  </a:cubicBezTo>
                  <a:cubicBezTo>
                    <a:pt x="379" y="63"/>
                    <a:pt x="376" y="70"/>
                    <a:pt x="375" y="69"/>
                  </a:cubicBezTo>
                  <a:cubicBezTo>
                    <a:pt x="375" y="68"/>
                    <a:pt x="373" y="67"/>
                    <a:pt x="373" y="71"/>
                  </a:cubicBezTo>
                  <a:cubicBezTo>
                    <a:pt x="371" y="71"/>
                    <a:pt x="370" y="71"/>
                    <a:pt x="368" y="71"/>
                  </a:cubicBezTo>
                  <a:cubicBezTo>
                    <a:pt x="367" y="71"/>
                    <a:pt x="367" y="74"/>
                    <a:pt x="367" y="76"/>
                  </a:cubicBezTo>
                  <a:cubicBezTo>
                    <a:pt x="366" y="74"/>
                    <a:pt x="365" y="75"/>
                    <a:pt x="365" y="77"/>
                  </a:cubicBezTo>
                  <a:cubicBezTo>
                    <a:pt x="362" y="75"/>
                    <a:pt x="362" y="77"/>
                    <a:pt x="359" y="77"/>
                  </a:cubicBezTo>
                  <a:cubicBezTo>
                    <a:pt x="360" y="78"/>
                    <a:pt x="360" y="80"/>
                    <a:pt x="360" y="82"/>
                  </a:cubicBezTo>
                  <a:cubicBezTo>
                    <a:pt x="357" y="79"/>
                    <a:pt x="358" y="82"/>
                    <a:pt x="356" y="85"/>
                  </a:cubicBezTo>
                  <a:cubicBezTo>
                    <a:pt x="355" y="88"/>
                    <a:pt x="352" y="90"/>
                    <a:pt x="352" y="96"/>
                  </a:cubicBezTo>
                  <a:cubicBezTo>
                    <a:pt x="349" y="97"/>
                    <a:pt x="348" y="101"/>
                    <a:pt x="346" y="103"/>
                  </a:cubicBezTo>
                  <a:cubicBezTo>
                    <a:pt x="346" y="105"/>
                    <a:pt x="347" y="103"/>
                    <a:pt x="347" y="103"/>
                  </a:cubicBezTo>
                  <a:cubicBezTo>
                    <a:pt x="348" y="103"/>
                    <a:pt x="347" y="103"/>
                    <a:pt x="348" y="104"/>
                  </a:cubicBezTo>
                  <a:cubicBezTo>
                    <a:pt x="349" y="104"/>
                    <a:pt x="350" y="106"/>
                    <a:pt x="350" y="106"/>
                  </a:cubicBezTo>
                  <a:cubicBezTo>
                    <a:pt x="351" y="107"/>
                    <a:pt x="353" y="104"/>
                    <a:pt x="355" y="106"/>
                  </a:cubicBezTo>
                  <a:cubicBezTo>
                    <a:pt x="356" y="107"/>
                    <a:pt x="356" y="108"/>
                    <a:pt x="358" y="107"/>
                  </a:cubicBezTo>
                  <a:cubicBezTo>
                    <a:pt x="358" y="109"/>
                    <a:pt x="358" y="111"/>
                    <a:pt x="358" y="112"/>
                  </a:cubicBezTo>
                  <a:cubicBezTo>
                    <a:pt x="358" y="113"/>
                    <a:pt x="360" y="113"/>
                    <a:pt x="360" y="115"/>
                  </a:cubicBezTo>
                  <a:cubicBezTo>
                    <a:pt x="361" y="116"/>
                    <a:pt x="363" y="116"/>
                    <a:pt x="362" y="118"/>
                  </a:cubicBezTo>
                  <a:cubicBezTo>
                    <a:pt x="368" y="117"/>
                    <a:pt x="373" y="120"/>
                    <a:pt x="376" y="118"/>
                  </a:cubicBezTo>
                  <a:cubicBezTo>
                    <a:pt x="377" y="122"/>
                    <a:pt x="382" y="121"/>
                    <a:pt x="385" y="124"/>
                  </a:cubicBezTo>
                  <a:cubicBezTo>
                    <a:pt x="385" y="125"/>
                    <a:pt x="386" y="124"/>
                    <a:pt x="386" y="125"/>
                  </a:cubicBezTo>
                  <a:cubicBezTo>
                    <a:pt x="386" y="127"/>
                    <a:pt x="387" y="125"/>
                    <a:pt x="387" y="125"/>
                  </a:cubicBezTo>
                  <a:cubicBezTo>
                    <a:pt x="388" y="125"/>
                    <a:pt x="388" y="127"/>
                    <a:pt x="389" y="128"/>
                  </a:cubicBezTo>
                  <a:cubicBezTo>
                    <a:pt x="391" y="128"/>
                    <a:pt x="393" y="127"/>
                    <a:pt x="393" y="130"/>
                  </a:cubicBezTo>
                  <a:cubicBezTo>
                    <a:pt x="399" y="130"/>
                    <a:pt x="403" y="132"/>
                    <a:pt x="408" y="132"/>
                  </a:cubicBezTo>
                  <a:cubicBezTo>
                    <a:pt x="408" y="136"/>
                    <a:pt x="407" y="139"/>
                    <a:pt x="409" y="142"/>
                  </a:cubicBezTo>
                  <a:cubicBezTo>
                    <a:pt x="409" y="141"/>
                    <a:pt x="411" y="143"/>
                    <a:pt x="411" y="143"/>
                  </a:cubicBezTo>
                  <a:cubicBezTo>
                    <a:pt x="411" y="144"/>
                    <a:pt x="409" y="145"/>
                    <a:pt x="409" y="145"/>
                  </a:cubicBezTo>
                  <a:cubicBezTo>
                    <a:pt x="410" y="147"/>
                    <a:pt x="411" y="145"/>
                    <a:pt x="412" y="146"/>
                  </a:cubicBezTo>
                  <a:cubicBezTo>
                    <a:pt x="412" y="147"/>
                    <a:pt x="410" y="150"/>
                    <a:pt x="413" y="149"/>
                  </a:cubicBezTo>
                  <a:cubicBezTo>
                    <a:pt x="412" y="150"/>
                    <a:pt x="412" y="151"/>
                    <a:pt x="412" y="152"/>
                  </a:cubicBezTo>
                  <a:cubicBezTo>
                    <a:pt x="412" y="154"/>
                    <a:pt x="413" y="153"/>
                    <a:pt x="413" y="152"/>
                  </a:cubicBezTo>
                  <a:cubicBezTo>
                    <a:pt x="414" y="152"/>
                    <a:pt x="413" y="154"/>
                    <a:pt x="414" y="155"/>
                  </a:cubicBezTo>
                  <a:cubicBezTo>
                    <a:pt x="414" y="155"/>
                    <a:pt x="416" y="154"/>
                    <a:pt x="416" y="155"/>
                  </a:cubicBezTo>
                  <a:cubicBezTo>
                    <a:pt x="418" y="156"/>
                    <a:pt x="422" y="156"/>
                    <a:pt x="426" y="155"/>
                  </a:cubicBezTo>
                  <a:cubicBezTo>
                    <a:pt x="427" y="150"/>
                    <a:pt x="427" y="148"/>
                    <a:pt x="426" y="143"/>
                  </a:cubicBezTo>
                  <a:cubicBezTo>
                    <a:pt x="426" y="141"/>
                    <a:pt x="424" y="142"/>
                    <a:pt x="423" y="142"/>
                  </a:cubicBezTo>
                  <a:cubicBezTo>
                    <a:pt x="422" y="140"/>
                    <a:pt x="425" y="136"/>
                    <a:pt x="421" y="137"/>
                  </a:cubicBezTo>
                  <a:cubicBezTo>
                    <a:pt x="422" y="136"/>
                    <a:pt x="424" y="136"/>
                    <a:pt x="423" y="133"/>
                  </a:cubicBezTo>
                  <a:cubicBezTo>
                    <a:pt x="428" y="135"/>
                    <a:pt x="428" y="131"/>
                    <a:pt x="432" y="131"/>
                  </a:cubicBezTo>
                  <a:cubicBezTo>
                    <a:pt x="434" y="131"/>
                    <a:pt x="432" y="128"/>
                    <a:pt x="433" y="128"/>
                  </a:cubicBezTo>
                  <a:cubicBezTo>
                    <a:pt x="433" y="127"/>
                    <a:pt x="436" y="129"/>
                    <a:pt x="436" y="128"/>
                  </a:cubicBezTo>
                  <a:cubicBezTo>
                    <a:pt x="433" y="123"/>
                    <a:pt x="438" y="117"/>
                    <a:pt x="435" y="115"/>
                  </a:cubicBezTo>
                  <a:cubicBezTo>
                    <a:pt x="435" y="113"/>
                    <a:pt x="434" y="114"/>
                    <a:pt x="434" y="115"/>
                  </a:cubicBezTo>
                  <a:cubicBezTo>
                    <a:pt x="432" y="113"/>
                    <a:pt x="434" y="110"/>
                    <a:pt x="431" y="111"/>
                  </a:cubicBezTo>
                  <a:cubicBezTo>
                    <a:pt x="431" y="109"/>
                    <a:pt x="429" y="109"/>
                    <a:pt x="429" y="106"/>
                  </a:cubicBezTo>
                  <a:cubicBezTo>
                    <a:pt x="429" y="104"/>
                    <a:pt x="430" y="103"/>
                    <a:pt x="433" y="103"/>
                  </a:cubicBezTo>
                  <a:cubicBezTo>
                    <a:pt x="431" y="102"/>
                    <a:pt x="434" y="95"/>
                    <a:pt x="429" y="95"/>
                  </a:cubicBezTo>
                  <a:cubicBezTo>
                    <a:pt x="430" y="94"/>
                    <a:pt x="430" y="93"/>
                    <a:pt x="431" y="91"/>
                  </a:cubicBezTo>
                  <a:cubicBezTo>
                    <a:pt x="431" y="91"/>
                    <a:pt x="429" y="91"/>
                    <a:pt x="429" y="90"/>
                  </a:cubicBezTo>
                  <a:cubicBezTo>
                    <a:pt x="429" y="90"/>
                    <a:pt x="431" y="90"/>
                    <a:pt x="431" y="89"/>
                  </a:cubicBezTo>
                  <a:cubicBezTo>
                    <a:pt x="430" y="88"/>
                    <a:pt x="429" y="88"/>
                    <a:pt x="429" y="86"/>
                  </a:cubicBezTo>
                  <a:cubicBezTo>
                    <a:pt x="429" y="85"/>
                    <a:pt x="432" y="82"/>
                    <a:pt x="429" y="82"/>
                  </a:cubicBezTo>
                  <a:cubicBezTo>
                    <a:pt x="430" y="80"/>
                    <a:pt x="439" y="79"/>
                    <a:pt x="438" y="83"/>
                  </a:cubicBezTo>
                  <a:cubicBezTo>
                    <a:pt x="442" y="82"/>
                    <a:pt x="449" y="84"/>
                    <a:pt x="451" y="80"/>
                  </a:cubicBezTo>
                  <a:cubicBezTo>
                    <a:pt x="453" y="84"/>
                    <a:pt x="459" y="84"/>
                    <a:pt x="459" y="90"/>
                  </a:cubicBezTo>
                  <a:cubicBezTo>
                    <a:pt x="462" y="90"/>
                    <a:pt x="465" y="90"/>
                    <a:pt x="468" y="90"/>
                  </a:cubicBezTo>
                  <a:cubicBezTo>
                    <a:pt x="468" y="92"/>
                    <a:pt x="469" y="92"/>
                    <a:pt x="471" y="92"/>
                  </a:cubicBezTo>
                  <a:cubicBezTo>
                    <a:pt x="471" y="95"/>
                    <a:pt x="470" y="97"/>
                    <a:pt x="471" y="99"/>
                  </a:cubicBezTo>
                  <a:cubicBezTo>
                    <a:pt x="471" y="102"/>
                    <a:pt x="474" y="105"/>
                    <a:pt x="472" y="105"/>
                  </a:cubicBezTo>
                  <a:cubicBezTo>
                    <a:pt x="472" y="107"/>
                    <a:pt x="474" y="106"/>
                    <a:pt x="475" y="106"/>
                  </a:cubicBezTo>
                  <a:cubicBezTo>
                    <a:pt x="475" y="110"/>
                    <a:pt x="480" y="108"/>
                    <a:pt x="476" y="111"/>
                  </a:cubicBezTo>
                  <a:cubicBezTo>
                    <a:pt x="481" y="112"/>
                    <a:pt x="483" y="109"/>
                    <a:pt x="487" y="110"/>
                  </a:cubicBezTo>
                  <a:cubicBezTo>
                    <a:pt x="487" y="108"/>
                    <a:pt x="487" y="108"/>
                    <a:pt x="486" y="107"/>
                  </a:cubicBezTo>
                  <a:cubicBezTo>
                    <a:pt x="487" y="105"/>
                    <a:pt x="488" y="105"/>
                    <a:pt x="489" y="106"/>
                  </a:cubicBezTo>
                  <a:cubicBezTo>
                    <a:pt x="488" y="103"/>
                    <a:pt x="492" y="103"/>
                    <a:pt x="493" y="102"/>
                  </a:cubicBezTo>
                  <a:cubicBezTo>
                    <a:pt x="494" y="101"/>
                    <a:pt x="492" y="101"/>
                    <a:pt x="492" y="100"/>
                  </a:cubicBezTo>
                  <a:cubicBezTo>
                    <a:pt x="492" y="99"/>
                    <a:pt x="494" y="98"/>
                    <a:pt x="496" y="98"/>
                  </a:cubicBezTo>
                  <a:cubicBezTo>
                    <a:pt x="494" y="101"/>
                    <a:pt x="496" y="101"/>
                    <a:pt x="499" y="104"/>
                  </a:cubicBezTo>
                  <a:cubicBezTo>
                    <a:pt x="500" y="106"/>
                    <a:pt x="501" y="108"/>
                    <a:pt x="506" y="109"/>
                  </a:cubicBezTo>
                  <a:cubicBezTo>
                    <a:pt x="506" y="110"/>
                    <a:pt x="504" y="109"/>
                    <a:pt x="504" y="111"/>
                  </a:cubicBezTo>
                  <a:cubicBezTo>
                    <a:pt x="504" y="112"/>
                    <a:pt x="506" y="112"/>
                    <a:pt x="506" y="115"/>
                  </a:cubicBezTo>
                  <a:cubicBezTo>
                    <a:pt x="507" y="115"/>
                    <a:pt x="507" y="112"/>
                    <a:pt x="507" y="112"/>
                  </a:cubicBezTo>
                  <a:cubicBezTo>
                    <a:pt x="510" y="111"/>
                    <a:pt x="506" y="117"/>
                    <a:pt x="511" y="116"/>
                  </a:cubicBezTo>
                  <a:cubicBezTo>
                    <a:pt x="509" y="119"/>
                    <a:pt x="511" y="120"/>
                    <a:pt x="508" y="123"/>
                  </a:cubicBezTo>
                  <a:cubicBezTo>
                    <a:pt x="508" y="125"/>
                    <a:pt x="512" y="124"/>
                    <a:pt x="513" y="125"/>
                  </a:cubicBezTo>
                  <a:cubicBezTo>
                    <a:pt x="513" y="125"/>
                    <a:pt x="511" y="127"/>
                    <a:pt x="512" y="128"/>
                  </a:cubicBezTo>
                  <a:cubicBezTo>
                    <a:pt x="512" y="128"/>
                    <a:pt x="515" y="128"/>
                    <a:pt x="515" y="129"/>
                  </a:cubicBezTo>
                  <a:cubicBezTo>
                    <a:pt x="516" y="129"/>
                    <a:pt x="517" y="131"/>
                    <a:pt x="518" y="131"/>
                  </a:cubicBezTo>
                  <a:cubicBezTo>
                    <a:pt x="519" y="132"/>
                    <a:pt x="522" y="133"/>
                    <a:pt x="524" y="135"/>
                  </a:cubicBezTo>
                  <a:cubicBezTo>
                    <a:pt x="525" y="135"/>
                    <a:pt x="526" y="130"/>
                    <a:pt x="527" y="133"/>
                  </a:cubicBezTo>
                  <a:cubicBezTo>
                    <a:pt x="527" y="137"/>
                    <a:pt x="524" y="137"/>
                    <a:pt x="521" y="137"/>
                  </a:cubicBezTo>
                  <a:cubicBezTo>
                    <a:pt x="523" y="139"/>
                    <a:pt x="527" y="140"/>
                    <a:pt x="531" y="140"/>
                  </a:cubicBezTo>
                  <a:cubicBezTo>
                    <a:pt x="530" y="142"/>
                    <a:pt x="532" y="143"/>
                    <a:pt x="533" y="143"/>
                  </a:cubicBezTo>
                  <a:cubicBezTo>
                    <a:pt x="533" y="145"/>
                    <a:pt x="533" y="147"/>
                    <a:pt x="535" y="146"/>
                  </a:cubicBezTo>
                  <a:cubicBezTo>
                    <a:pt x="534" y="148"/>
                    <a:pt x="534" y="150"/>
                    <a:pt x="534" y="152"/>
                  </a:cubicBezTo>
                  <a:cubicBezTo>
                    <a:pt x="532" y="153"/>
                    <a:pt x="529" y="153"/>
                    <a:pt x="527" y="155"/>
                  </a:cubicBezTo>
                  <a:cubicBezTo>
                    <a:pt x="526" y="155"/>
                    <a:pt x="527" y="156"/>
                    <a:pt x="526" y="156"/>
                  </a:cubicBezTo>
                  <a:cubicBezTo>
                    <a:pt x="525" y="156"/>
                    <a:pt x="524" y="156"/>
                    <a:pt x="524" y="157"/>
                  </a:cubicBezTo>
                  <a:cubicBezTo>
                    <a:pt x="523" y="159"/>
                    <a:pt x="521" y="157"/>
                    <a:pt x="521" y="157"/>
                  </a:cubicBezTo>
                  <a:cubicBezTo>
                    <a:pt x="521" y="157"/>
                    <a:pt x="519" y="159"/>
                    <a:pt x="519" y="159"/>
                  </a:cubicBezTo>
                  <a:cubicBezTo>
                    <a:pt x="519" y="160"/>
                    <a:pt x="518" y="162"/>
                    <a:pt x="518" y="163"/>
                  </a:cubicBezTo>
                  <a:cubicBezTo>
                    <a:pt x="517" y="164"/>
                    <a:pt x="512" y="163"/>
                    <a:pt x="515" y="164"/>
                  </a:cubicBezTo>
                  <a:cubicBezTo>
                    <a:pt x="514" y="166"/>
                    <a:pt x="510" y="165"/>
                    <a:pt x="508" y="165"/>
                  </a:cubicBezTo>
                  <a:cubicBezTo>
                    <a:pt x="506" y="165"/>
                    <a:pt x="503" y="165"/>
                    <a:pt x="501" y="165"/>
                  </a:cubicBezTo>
                  <a:cubicBezTo>
                    <a:pt x="499" y="165"/>
                    <a:pt x="499" y="164"/>
                    <a:pt x="498" y="164"/>
                  </a:cubicBezTo>
                  <a:cubicBezTo>
                    <a:pt x="492" y="163"/>
                    <a:pt x="487" y="165"/>
                    <a:pt x="482" y="165"/>
                  </a:cubicBezTo>
                  <a:cubicBezTo>
                    <a:pt x="478" y="167"/>
                    <a:pt x="477" y="171"/>
                    <a:pt x="472" y="172"/>
                  </a:cubicBezTo>
                  <a:cubicBezTo>
                    <a:pt x="474" y="175"/>
                    <a:pt x="470" y="175"/>
                    <a:pt x="468" y="177"/>
                  </a:cubicBezTo>
                  <a:cubicBezTo>
                    <a:pt x="469" y="178"/>
                    <a:pt x="469" y="179"/>
                    <a:pt x="469" y="180"/>
                  </a:cubicBezTo>
                  <a:cubicBezTo>
                    <a:pt x="471" y="180"/>
                    <a:pt x="471" y="177"/>
                    <a:pt x="473" y="176"/>
                  </a:cubicBezTo>
                  <a:cubicBezTo>
                    <a:pt x="474" y="175"/>
                    <a:pt x="478" y="176"/>
                    <a:pt x="478" y="173"/>
                  </a:cubicBezTo>
                  <a:cubicBezTo>
                    <a:pt x="478" y="169"/>
                    <a:pt x="480" y="176"/>
                    <a:pt x="480" y="171"/>
                  </a:cubicBezTo>
                  <a:cubicBezTo>
                    <a:pt x="481" y="170"/>
                    <a:pt x="482" y="172"/>
                    <a:pt x="482" y="172"/>
                  </a:cubicBezTo>
                  <a:cubicBezTo>
                    <a:pt x="484" y="172"/>
                    <a:pt x="483" y="170"/>
                    <a:pt x="484" y="170"/>
                  </a:cubicBezTo>
                  <a:cubicBezTo>
                    <a:pt x="486" y="169"/>
                    <a:pt x="488" y="170"/>
                    <a:pt x="492" y="170"/>
                  </a:cubicBezTo>
                  <a:cubicBezTo>
                    <a:pt x="492" y="171"/>
                    <a:pt x="493" y="171"/>
                    <a:pt x="493" y="170"/>
                  </a:cubicBezTo>
                  <a:cubicBezTo>
                    <a:pt x="495" y="170"/>
                    <a:pt x="495" y="176"/>
                    <a:pt x="492" y="175"/>
                  </a:cubicBezTo>
                  <a:cubicBezTo>
                    <a:pt x="494" y="177"/>
                    <a:pt x="490" y="178"/>
                    <a:pt x="491" y="183"/>
                  </a:cubicBezTo>
                  <a:cubicBezTo>
                    <a:pt x="491" y="184"/>
                    <a:pt x="492" y="185"/>
                    <a:pt x="492" y="186"/>
                  </a:cubicBezTo>
                  <a:cubicBezTo>
                    <a:pt x="493" y="186"/>
                    <a:pt x="494" y="185"/>
                    <a:pt x="494" y="186"/>
                  </a:cubicBezTo>
                  <a:cubicBezTo>
                    <a:pt x="494" y="188"/>
                    <a:pt x="496" y="187"/>
                    <a:pt x="496" y="188"/>
                  </a:cubicBezTo>
                  <a:cubicBezTo>
                    <a:pt x="497" y="188"/>
                    <a:pt x="498" y="190"/>
                    <a:pt x="499" y="190"/>
                  </a:cubicBezTo>
                  <a:cubicBezTo>
                    <a:pt x="500" y="190"/>
                    <a:pt x="500" y="190"/>
                    <a:pt x="501" y="190"/>
                  </a:cubicBezTo>
                  <a:cubicBezTo>
                    <a:pt x="502" y="190"/>
                    <a:pt x="502" y="191"/>
                    <a:pt x="502" y="191"/>
                  </a:cubicBezTo>
                  <a:cubicBezTo>
                    <a:pt x="504" y="192"/>
                    <a:pt x="506" y="188"/>
                    <a:pt x="507" y="191"/>
                  </a:cubicBezTo>
                  <a:cubicBezTo>
                    <a:pt x="508" y="191"/>
                    <a:pt x="508" y="189"/>
                    <a:pt x="508" y="189"/>
                  </a:cubicBezTo>
                  <a:cubicBezTo>
                    <a:pt x="509" y="189"/>
                    <a:pt x="510" y="189"/>
                    <a:pt x="511" y="189"/>
                  </a:cubicBezTo>
                  <a:cubicBezTo>
                    <a:pt x="511" y="188"/>
                    <a:pt x="510" y="186"/>
                    <a:pt x="511" y="185"/>
                  </a:cubicBezTo>
                  <a:cubicBezTo>
                    <a:pt x="513" y="185"/>
                    <a:pt x="513" y="186"/>
                    <a:pt x="513" y="188"/>
                  </a:cubicBezTo>
                  <a:cubicBezTo>
                    <a:pt x="513" y="189"/>
                    <a:pt x="517" y="189"/>
                    <a:pt x="515" y="192"/>
                  </a:cubicBezTo>
                  <a:cubicBezTo>
                    <a:pt x="514" y="193"/>
                    <a:pt x="513" y="191"/>
                    <a:pt x="512" y="191"/>
                  </a:cubicBezTo>
                  <a:cubicBezTo>
                    <a:pt x="510" y="192"/>
                    <a:pt x="510" y="194"/>
                    <a:pt x="508" y="195"/>
                  </a:cubicBezTo>
                  <a:cubicBezTo>
                    <a:pt x="507" y="195"/>
                    <a:pt x="506" y="194"/>
                    <a:pt x="505" y="195"/>
                  </a:cubicBezTo>
                  <a:cubicBezTo>
                    <a:pt x="502" y="195"/>
                    <a:pt x="503" y="198"/>
                    <a:pt x="499" y="197"/>
                  </a:cubicBezTo>
                  <a:cubicBezTo>
                    <a:pt x="497" y="196"/>
                    <a:pt x="497" y="200"/>
                    <a:pt x="496" y="201"/>
                  </a:cubicBezTo>
                  <a:cubicBezTo>
                    <a:pt x="496" y="201"/>
                    <a:pt x="495" y="200"/>
                    <a:pt x="495" y="199"/>
                  </a:cubicBezTo>
                  <a:cubicBezTo>
                    <a:pt x="493" y="201"/>
                    <a:pt x="493" y="203"/>
                    <a:pt x="489" y="203"/>
                  </a:cubicBezTo>
                  <a:cubicBezTo>
                    <a:pt x="491" y="201"/>
                    <a:pt x="489" y="201"/>
                    <a:pt x="489" y="198"/>
                  </a:cubicBezTo>
                  <a:cubicBezTo>
                    <a:pt x="491" y="197"/>
                    <a:pt x="493" y="194"/>
                    <a:pt x="495" y="197"/>
                  </a:cubicBezTo>
                  <a:cubicBezTo>
                    <a:pt x="496" y="193"/>
                    <a:pt x="493" y="193"/>
                    <a:pt x="492" y="192"/>
                  </a:cubicBezTo>
                  <a:cubicBezTo>
                    <a:pt x="489" y="191"/>
                    <a:pt x="487" y="196"/>
                    <a:pt x="485" y="196"/>
                  </a:cubicBezTo>
                  <a:cubicBezTo>
                    <a:pt x="485" y="196"/>
                    <a:pt x="482" y="197"/>
                    <a:pt x="481" y="197"/>
                  </a:cubicBezTo>
                  <a:cubicBezTo>
                    <a:pt x="480" y="197"/>
                    <a:pt x="480" y="198"/>
                    <a:pt x="480" y="199"/>
                  </a:cubicBezTo>
                  <a:cubicBezTo>
                    <a:pt x="473" y="198"/>
                    <a:pt x="474" y="203"/>
                    <a:pt x="468" y="201"/>
                  </a:cubicBezTo>
                  <a:cubicBezTo>
                    <a:pt x="470" y="202"/>
                    <a:pt x="471" y="203"/>
                    <a:pt x="466" y="203"/>
                  </a:cubicBezTo>
                  <a:cubicBezTo>
                    <a:pt x="463" y="205"/>
                    <a:pt x="462" y="211"/>
                    <a:pt x="466" y="212"/>
                  </a:cubicBezTo>
                  <a:cubicBezTo>
                    <a:pt x="466" y="215"/>
                    <a:pt x="463" y="214"/>
                    <a:pt x="464" y="217"/>
                  </a:cubicBezTo>
                  <a:cubicBezTo>
                    <a:pt x="462" y="217"/>
                    <a:pt x="461" y="217"/>
                    <a:pt x="460" y="217"/>
                  </a:cubicBezTo>
                  <a:cubicBezTo>
                    <a:pt x="459" y="217"/>
                    <a:pt x="459" y="219"/>
                    <a:pt x="458" y="219"/>
                  </a:cubicBezTo>
                  <a:cubicBezTo>
                    <a:pt x="455" y="220"/>
                    <a:pt x="452" y="220"/>
                    <a:pt x="451" y="222"/>
                  </a:cubicBezTo>
                  <a:cubicBezTo>
                    <a:pt x="450" y="223"/>
                    <a:pt x="449" y="223"/>
                    <a:pt x="448" y="224"/>
                  </a:cubicBezTo>
                  <a:cubicBezTo>
                    <a:pt x="447" y="226"/>
                    <a:pt x="447" y="228"/>
                    <a:pt x="445" y="230"/>
                  </a:cubicBezTo>
                  <a:cubicBezTo>
                    <a:pt x="444" y="231"/>
                    <a:pt x="441" y="231"/>
                    <a:pt x="442" y="236"/>
                  </a:cubicBezTo>
                  <a:cubicBezTo>
                    <a:pt x="440" y="235"/>
                    <a:pt x="440" y="233"/>
                    <a:pt x="438" y="232"/>
                  </a:cubicBezTo>
                  <a:cubicBezTo>
                    <a:pt x="436" y="233"/>
                    <a:pt x="437" y="235"/>
                    <a:pt x="435" y="235"/>
                  </a:cubicBezTo>
                  <a:cubicBezTo>
                    <a:pt x="440" y="239"/>
                    <a:pt x="439" y="243"/>
                    <a:pt x="440" y="250"/>
                  </a:cubicBezTo>
                  <a:cubicBezTo>
                    <a:pt x="437" y="249"/>
                    <a:pt x="438" y="252"/>
                    <a:pt x="438" y="252"/>
                  </a:cubicBezTo>
                  <a:cubicBezTo>
                    <a:pt x="437" y="253"/>
                    <a:pt x="436" y="252"/>
                    <a:pt x="435" y="252"/>
                  </a:cubicBezTo>
                  <a:cubicBezTo>
                    <a:pt x="434" y="253"/>
                    <a:pt x="434" y="254"/>
                    <a:pt x="433" y="255"/>
                  </a:cubicBezTo>
                  <a:cubicBezTo>
                    <a:pt x="432" y="256"/>
                    <a:pt x="430" y="258"/>
                    <a:pt x="429" y="258"/>
                  </a:cubicBezTo>
                  <a:cubicBezTo>
                    <a:pt x="428" y="259"/>
                    <a:pt x="426" y="258"/>
                    <a:pt x="425" y="259"/>
                  </a:cubicBezTo>
                  <a:cubicBezTo>
                    <a:pt x="422" y="260"/>
                    <a:pt x="421" y="263"/>
                    <a:pt x="420" y="265"/>
                  </a:cubicBezTo>
                  <a:cubicBezTo>
                    <a:pt x="417" y="265"/>
                    <a:pt x="417" y="269"/>
                    <a:pt x="414" y="269"/>
                  </a:cubicBezTo>
                  <a:cubicBezTo>
                    <a:pt x="415" y="273"/>
                    <a:pt x="411" y="282"/>
                    <a:pt x="416" y="282"/>
                  </a:cubicBezTo>
                  <a:cubicBezTo>
                    <a:pt x="414" y="286"/>
                    <a:pt x="418" y="286"/>
                    <a:pt x="418" y="292"/>
                  </a:cubicBezTo>
                  <a:cubicBezTo>
                    <a:pt x="418" y="293"/>
                    <a:pt x="419" y="293"/>
                    <a:pt x="420" y="294"/>
                  </a:cubicBezTo>
                  <a:cubicBezTo>
                    <a:pt x="418" y="297"/>
                    <a:pt x="420" y="297"/>
                    <a:pt x="420" y="302"/>
                  </a:cubicBezTo>
                  <a:cubicBezTo>
                    <a:pt x="418" y="302"/>
                    <a:pt x="416" y="303"/>
                    <a:pt x="415" y="304"/>
                  </a:cubicBezTo>
                  <a:cubicBezTo>
                    <a:pt x="413" y="304"/>
                    <a:pt x="415" y="302"/>
                    <a:pt x="414" y="301"/>
                  </a:cubicBezTo>
                  <a:cubicBezTo>
                    <a:pt x="413" y="299"/>
                    <a:pt x="412" y="300"/>
                    <a:pt x="411" y="299"/>
                  </a:cubicBezTo>
                  <a:cubicBezTo>
                    <a:pt x="410" y="299"/>
                    <a:pt x="410" y="296"/>
                    <a:pt x="408" y="297"/>
                  </a:cubicBezTo>
                  <a:cubicBezTo>
                    <a:pt x="409" y="294"/>
                    <a:pt x="410" y="292"/>
                    <a:pt x="406" y="291"/>
                  </a:cubicBezTo>
                  <a:cubicBezTo>
                    <a:pt x="408" y="286"/>
                    <a:pt x="405" y="286"/>
                    <a:pt x="405" y="281"/>
                  </a:cubicBezTo>
                  <a:cubicBezTo>
                    <a:pt x="404" y="281"/>
                    <a:pt x="403" y="282"/>
                    <a:pt x="402" y="282"/>
                  </a:cubicBezTo>
                  <a:cubicBezTo>
                    <a:pt x="402" y="281"/>
                    <a:pt x="402" y="280"/>
                    <a:pt x="402" y="279"/>
                  </a:cubicBezTo>
                  <a:cubicBezTo>
                    <a:pt x="400" y="280"/>
                    <a:pt x="394" y="281"/>
                    <a:pt x="393" y="279"/>
                  </a:cubicBezTo>
                  <a:cubicBezTo>
                    <a:pt x="392" y="278"/>
                    <a:pt x="392" y="277"/>
                    <a:pt x="391" y="277"/>
                  </a:cubicBezTo>
                  <a:cubicBezTo>
                    <a:pt x="390" y="277"/>
                    <a:pt x="388" y="279"/>
                    <a:pt x="386" y="278"/>
                  </a:cubicBezTo>
                  <a:cubicBezTo>
                    <a:pt x="386" y="278"/>
                    <a:pt x="390" y="274"/>
                    <a:pt x="386" y="276"/>
                  </a:cubicBezTo>
                  <a:cubicBezTo>
                    <a:pt x="385" y="276"/>
                    <a:pt x="386" y="277"/>
                    <a:pt x="385" y="277"/>
                  </a:cubicBezTo>
                  <a:cubicBezTo>
                    <a:pt x="382" y="277"/>
                    <a:pt x="377" y="277"/>
                    <a:pt x="374" y="276"/>
                  </a:cubicBezTo>
                  <a:cubicBezTo>
                    <a:pt x="371" y="276"/>
                    <a:pt x="373" y="280"/>
                    <a:pt x="373" y="282"/>
                  </a:cubicBezTo>
                  <a:cubicBezTo>
                    <a:pt x="366" y="281"/>
                    <a:pt x="359" y="280"/>
                    <a:pt x="352" y="279"/>
                  </a:cubicBezTo>
                  <a:cubicBezTo>
                    <a:pt x="351" y="280"/>
                    <a:pt x="350" y="281"/>
                    <a:pt x="349" y="281"/>
                  </a:cubicBezTo>
                  <a:cubicBezTo>
                    <a:pt x="348" y="281"/>
                    <a:pt x="349" y="283"/>
                    <a:pt x="347" y="283"/>
                  </a:cubicBezTo>
                  <a:cubicBezTo>
                    <a:pt x="346" y="283"/>
                    <a:pt x="346" y="284"/>
                    <a:pt x="346" y="285"/>
                  </a:cubicBezTo>
                  <a:cubicBezTo>
                    <a:pt x="344" y="286"/>
                    <a:pt x="343" y="285"/>
                    <a:pt x="341" y="285"/>
                  </a:cubicBezTo>
                  <a:cubicBezTo>
                    <a:pt x="340" y="286"/>
                    <a:pt x="340" y="288"/>
                    <a:pt x="338" y="288"/>
                  </a:cubicBezTo>
                  <a:cubicBezTo>
                    <a:pt x="338" y="290"/>
                    <a:pt x="336" y="295"/>
                    <a:pt x="339" y="296"/>
                  </a:cubicBezTo>
                  <a:cubicBezTo>
                    <a:pt x="338" y="297"/>
                    <a:pt x="337" y="299"/>
                    <a:pt x="335" y="301"/>
                  </a:cubicBezTo>
                  <a:cubicBezTo>
                    <a:pt x="335" y="304"/>
                    <a:pt x="335" y="307"/>
                    <a:pt x="335" y="310"/>
                  </a:cubicBezTo>
                  <a:cubicBezTo>
                    <a:pt x="335" y="312"/>
                    <a:pt x="336" y="312"/>
                    <a:pt x="336" y="314"/>
                  </a:cubicBezTo>
                  <a:cubicBezTo>
                    <a:pt x="337" y="316"/>
                    <a:pt x="337" y="320"/>
                    <a:pt x="335" y="322"/>
                  </a:cubicBezTo>
                  <a:cubicBezTo>
                    <a:pt x="335" y="324"/>
                    <a:pt x="338" y="322"/>
                    <a:pt x="339" y="323"/>
                  </a:cubicBezTo>
                  <a:cubicBezTo>
                    <a:pt x="339" y="323"/>
                    <a:pt x="337" y="325"/>
                    <a:pt x="338" y="325"/>
                  </a:cubicBezTo>
                  <a:cubicBezTo>
                    <a:pt x="337" y="325"/>
                    <a:pt x="339" y="326"/>
                    <a:pt x="339" y="326"/>
                  </a:cubicBezTo>
                  <a:cubicBezTo>
                    <a:pt x="339" y="328"/>
                    <a:pt x="340" y="327"/>
                    <a:pt x="341" y="328"/>
                  </a:cubicBezTo>
                  <a:cubicBezTo>
                    <a:pt x="341" y="328"/>
                    <a:pt x="341" y="330"/>
                    <a:pt x="341" y="330"/>
                  </a:cubicBezTo>
                  <a:cubicBezTo>
                    <a:pt x="341" y="330"/>
                    <a:pt x="342" y="330"/>
                    <a:pt x="342" y="330"/>
                  </a:cubicBezTo>
                  <a:cubicBezTo>
                    <a:pt x="342" y="330"/>
                    <a:pt x="342" y="332"/>
                    <a:pt x="342" y="332"/>
                  </a:cubicBezTo>
                  <a:cubicBezTo>
                    <a:pt x="343" y="333"/>
                    <a:pt x="346" y="335"/>
                    <a:pt x="346" y="337"/>
                  </a:cubicBezTo>
                  <a:cubicBezTo>
                    <a:pt x="355" y="338"/>
                    <a:pt x="360" y="335"/>
                    <a:pt x="365" y="337"/>
                  </a:cubicBezTo>
                  <a:cubicBezTo>
                    <a:pt x="366" y="337"/>
                    <a:pt x="366" y="336"/>
                    <a:pt x="367" y="335"/>
                  </a:cubicBezTo>
                  <a:cubicBezTo>
                    <a:pt x="368" y="333"/>
                    <a:pt x="370" y="331"/>
                    <a:pt x="371" y="329"/>
                  </a:cubicBezTo>
                  <a:cubicBezTo>
                    <a:pt x="371" y="328"/>
                    <a:pt x="372" y="327"/>
                    <a:pt x="371" y="326"/>
                  </a:cubicBezTo>
                  <a:cubicBezTo>
                    <a:pt x="374" y="323"/>
                    <a:pt x="382" y="320"/>
                    <a:pt x="388" y="323"/>
                  </a:cubicBezTo>
                  <a:cubicBezTo>
                    <a:pt x="385" y="326"/>
                    <a:pt x="385" y="331"/>
                    <a:pt x="382" y="334"/>
                  </a:cubicBezTo>
                  <a:cubicBezTo>
                    <a:pt x="381" y="337"/>
                    <a:pt x="384" y="337"/>
                    <a:pt x="383" y="339"/>
                  </a:cubicBezTo>
                  <a:cubicBezTo>
                    <a:pt x="381" y="340"/>
                    <a:pt x="380" y="343"/>
                    <a:pt x="379" y="345"/>
                  </a:cubicBezTo>
                  <a:cubicBezTo>
                    <a:pt x="378" y="346"/>
                    <a:pt x="379" y="347"/>
                    <a:pt x="378" y="346"/>
                  </a:cubicBezTo>
                  <a:cubicBezTo>
                    <a:pt x="377" y="349"/>
                    <a:pt x="383" y="346"/>
                    <a:pt x="381" y="350"/>
                  </a:cubicBezTo>
                  <a:cubicBezTo>
                    <a:pt x="384" y="350"/>
                    <a:pt x="385" y="348"/>
                    <a:pt x="388" y="349"/>
                  </a:cubicBezTo>
                  <a:cubicBezTo>
                    <a:pt x="388" y="351"/>
                    <a:pt x="390" y="351"/>
                    <a:pt x="391" y="352"/>
                  </a:cubicBezTo>
                  <a:cubicBezTo>
                    <a:pt x="397" y="350"/>
                    <a:pt x="397" y="354"/>
                    <a:pt x="405" y="354"/>
                  </a:cubicBezTo>
                  <a:cubicBezTo>
                    <a:pt x="402" y="357"/>
                    <a:pt x="406" y="360"/>
                    <a:pt x="402" y="362"/>
                  </a:cubicBezTo>
                  <a:cubicBezTo>
                    <a:pt x="405" y="365"/>
                    <a:pt x="403" y="372"/>
                    <a:pt x="402" y="375"/>
                  </a:cubicBezTo>
                  <a:cubicBezTo>
                    <a:pt x="403" y="377"/>
                    <a:pt x="404" y="377"/>
                    <a:pt x="407" y="377"/>
                  </a:cubicBezTo>
                  <a:cubicBezTo>
                    <a:pt x="406" y="380"/>
                    <a:pt x="409" y="379"/>
                    <a:pt x="409" y="381"/>
                  </a:cubicBezTo>
                  <a:cubicBezTo>
                    <a:pt x="409" y="382"/>
                    <a:pt x="413" y="381"/>
                    <a:pt x="413" y="383"/>
                  </a:cubicBezTo>
                  <a:cubicBezTo>
                    <a:pt x="417" y="380"/>
                    <a:pt x="424" y="384"/>
                    <a:pt x="427" y="382"/>
                  </a:cubicBezTo>
                  <a:cubicBezTo>
                    <a:pt x="427" y="383"/>
                    <a:pt x="427" y="383"/>
                    <a:pt x="427" y="384"/>
                  </a:cubicBezTo>
                  <a:cubicBezTo>
                    <a:pt x="429" y="384"/>
                    <a:pt x="433" y="382"/>
                    <a:pt x="433" y="385"/>
                  </a:cubicBezTo>
                  <a:cubicBezTo>
                    <a:pt x="434" y="385"/>
                    <a:pt x="435" y="384"/>
                    <a:pt x="436" y="384"/>
                  </a:cubicBezTo>
                  <a:cubicBezTo>
                    <a:pt x="437" y="383"/>
                    <a:pt x="438" y="383"/>
                    <a:pt x="439" y="382"/>
                  </a:cubicBezTo>
                  <a:cubicBezTo>
                    <a:pt x="439" y="381"/>
                    <a:pt x="440" y="382"/>
                    <a:pt x="440" y="381"/>
                  </a:cubicBezTo>
                  <a:cubicBezTo>
                    <a:pt x="440" y="379"/>
                    <a:pt x="442" y="381"/>
                    <a:pt x="442" y="379"/>
                  </a:cubicBezTo>
                  <a:cubicBezTo>
                    <a:pt x="442" y="379"/>
                    <a:pt x="442" y="377"/>
                    <a:pt x="442" y="377"/>
                  </a:cubicBezTo>
                  <a:cubicBezTo>
                    <a:pt x="443" y="376"/>
                    <a:pt x="444" y="378"/>
                    <a:pt x="443" y="378"/>
                  </a:cubicBezTo>
                  <a:cubicBezTo>
                    <a:pt x="444" y="378"/>
                    <a:pt x="445" y="377"/>
                    <a:pt x="446" y="376"/>
                  </a:cubicBezTo>
                  <a:cubicBezTo>
                    <a:pt x="447" y="375"/>
                    <a:pt x="449" y="374"/>
                    <a:pt x="451" y="372"/>
                  </a:cubicBezTo>
                  <a:cubicBezTo>
                    <a:pt x="451" y="372"/>
                    <a:pt x="452" y="371"/>
                    <a:pt x="452" y="370"/>
                  </a:cubicBezTo>
                  <a:cubicBezTo>
                    <a:pt x="453" y="371"/>
                    <a:pt x="465" y="372"/>
                    <a:pt x="459" y="374"/>
                  </a:cubicBezTo>
                  <a:cubicBezTo>
                    <a:pt x="459" y="375"/>
                    <a:pt x="462" y="375"/>
                    <a:pt x="464" y="375"/>
                  </a:cubicBezTo>
                  <a:cubicBezTo>
                    <a:pt x="465" y="375"/>
                    <a:pt x="464" y="373"/>
                    <a:pt x="465" y="372"/>
                  </a:cubicBezTo>
                  <a:cubicBezTo>
                    <a:pt x="468" y="372"/>
                    <a:pt x="471" y="372"/>
                    <a:pt x="474" y="372"/>
                  </a:cubicBezTo>
                  <a:cubicBezTo>
                    <a:pt x="472" y="376"/>
                    <a:pt x="479" y="375"/>
                    <a:pt x="482" y="376"/>
                  </a:cubicBezTo>
                  <a:cubicBezTo>
                    <a:pt x="483" y="376"/>
                    <a:pt x="482" y="377"/>
                    <a:pt x="484" y="377"/>
                  </a:cubicBezTo>
                  <a:cubicBezTo>
                    <a:pt x="484" y="377"/>
                    <a:pt x="485" y="378"/>
                    <a:pt x="486" y="378"/>
                  </a:cubicBezTo>
                  <a:cubicBezTo>
                    <a:pt x="488" y="379"/>
                    <a:pt x="489" y="377"/>
                    <a:pt x="491" y="377"/>
                  </a:cubicBezTo>
                  <a:cubicBezTo>
                    <a:pt x="496" y="376"/>
                    <a:pt x="502" y="378"/>
                    <a:pt x="508" y="378"/>
                  </a:cubicBezTo>
                  <a:cubicBezTo>
                    <a:pt x="508" y="381"/>
                    <a:pt x="509" y="383"/>
                    <a:pt x="509" y="381"/>
                  </a:cubicBezTo>
                  <a:cubicBezTo>
                    <a:pt x="511" y="381"/>
                    <a:pt x="510" y="382"/>
                    <a:pt x="509" y="382"/>
                  </a:cubicBezTo>
                  <a:cubicBezTo>
                    <a:pt x="509" y="385"/>
                    <a:pt x="512" y="382"/>
                    <a:pt x="514" y="384"/>
                  </a:cubicBezTo>
                  <a:cubicBezTo>
                    <a:pt x="514" y="384"/>
                    <a:pt x="514" y="386"/>
                    <a:pt x="514" y="387"/>
                  </a:cubicBezTo>
                  <a:cubicBezTo>
                    <a:pt x="515" y="387"/>
                    <a:pt x="517" y="386"/>
                    <a:pt x="519" y="387"/>
                  </a:cubicBezTo>
                  <a:cubicBezTo>
                    <a:pt x="518" y="389"/>
                    <a:pt x="520" y="390"/>
                    <a:pt x="521" y="391"/>
                  </a:cubicBezTo>
                  <a:cubicBezTo>
                    <a:pt x="523" y="393"/>
                    <a:pt x="525" y="394"/>
                    <a:pt x="526" y="397"/>
                  </a:cubicBezTo>
                  <a:cubicBezTo>
                    <a:pt x="533" y="397"/>
                    <a:pt x="536" y="401"/>
                    <a:pt x="542" y="398"/>
                  </a:cubicBezTo>
                  <a:cubicBezTo>
                    <a:pt x="541" y="403"/>
                    <a:pt x="549" y="398"/>
                    <a:pt x="547" y="403"/>
                  </a:cubicBezTo>
                  <a:cubicBezTo>
                    <a:pt x="551" y="401"/>
                    <a:pt x="551" y="406"/>
                    <a:pt x="554" y="407"/>
                  </a:cubicBezTo>
                  <a:cubicBezTo>
                    <a:pt x="555" y="407"/>
                    <a:pt x="555" y="410"/>
                    <a:pt x="558" y="409"/>
                  </a:cubicBezTo>
                  <a:cubicBezTo>
                    <a:pt x="554" y="412"/>
                    <a:pt x="559" y="411"/>
                    <a:pt x="559" y="415"/>
                  </a:cubicBezTo>
                  <a:cubicBezTo>
                    <a:pt x="559" y="417"/>
                    <a:pt x="561" y="416"/>
                    <a:pt x="562" y="417"/>
                  </a:cubicBezTo>
                  <a:cubicBezTo>
                    <a:pt x="563" y="418"/>
                    <a:pt x="562" y="420"/>
                    <a:pt x="565" y="419"/>
                  </a:cubicBezTo>
                  <a:cubicBezTo>
                    <a:pt x="560" y="424"/>
                    <a:pt x="571" y="425"/>
                    <a:pt x="567" y="429"/>
                  </a:cubicBezTo>
                  <a:cubicBezTo>
                    <a:pt x="569" y="429"/>
                    <a:pt x="571" y="429"/>
                    <a:pt x="571" y="431"/>
                  </a:cubicBezTo>
                  <a:cubicBezTo>
                    <a:pt x="577" y="430"/>
                    <a:pt x="585" y="432"/>
                    <a:pt x="587" y="437"/>
                  </a:cubicBezTo>
                  <a:cubicBezTo>
                    <a:pt x="593" y="437"/>
                    <a:pt x="596" y="439"/>
                    <a:pt x="602" y="438"/>
                  </a:cubicBezTo>
                  <a:cubicBezTo>
                    <a:pt x="603" y="439"/>
                    <a:pt x="600" y="440"/>
                    <a:pt x="600" y="440"/>
                  </a:cubicBezTo>
                  <a:cubicBezTo>
                    <a:pt x="601" y="442"/>
                    <a:pt x="609" y="440"/>
                    <a:pt x="613" y="441"/>
                  </a:cubicBezTo>
                  <a:cubicBezTo>
                    <a:pt x="613" y="442"/>
                    <a:pt x="614" y="442"/>
                    <a:pt x="615" y="442"/>
                  </a:cubicBezTo>
                  <a:cubicBezTo>
                    <a:pt x="615" y="444"/>
                    <a:pt x="618" y="443"/>
                    <a:pt x="619" y="444"/>
                  </a:cubicBezTo>
                  <a:cubicBezTo>
                    <a:pt x="619" y="445"/>
                    <a:pt x="619" y="446"/>
                    <a:pt x="619" y="447"/>
                  </a:cubicBezTo>
                  <a:cubicBezTo>
                    <a:pt x="619" y="447"/>
                    <a:pt x="621" y="446"/>
                    <a:pt x="621" y="447"/>
                  </a:cubicBezTo>
                  <a:cubicBezTo>
                    <a:pt x="622" y="447"/>
                    <a:pt x="621" y="450"/>
                    <a:pt x="624" y="449"/>
                  </a:cubicBezTo>
                  <a:cubicBezTo>
                    <a:pt x="624" y="461"/>
                    <a:pt x="624" y="473"/>
                    <a:pt x="624" y="485"/>
                  </a:cubicBezTo>
                  <a:cubicBezTo>
                    <a:pt x="619" y="484"/>
                    <a:pt x="624" y="492"/>
                    <a:pt x="619" y="490"/>
                  </a:cubicBezTo>
                  <a:cubicBezTo>
                    <a:pt x="618" y="494"/>
                    <a:pt x="618" y="498"/>
                    <a:pt x="618" y="502"/>
                  </a:cubicBezTo>
                  <a:cubicBezTo>
                    <a:pt x="618" y="504"/>
                    <a:pt x="620" y="509"/>
                    <a:pt x="619" y="514"/>
                  </a:cubicBezTo>
                  <a:cubicBezTo>
                    <a:pt x="619" y="514"/>
                    <a:pt x="618" y="514"/>
                    <a:pt x="618" y="515"/>
                  </a:cubicBezTo>
                  <a:cubicBezTo>
                    <a:pt x="618" y="515"/>
                    <a:pt x="618" y="517"/>
                    <a:pt x="618" y="517"/>
                  </a:cubicBezTo>
                  <a:cubicBezTo>
                    <a:pt x="617" y="518"/>
                    <a:pt x="614" y="519"/>
                    <a:pt x="615" y="523"/>
                  </a:cubicBezTo>
                  <a:cubicBezTo>
                    <a:pt x="613" y="524"/>
                    <a:pt x="612" y="526"/>
                    <a:pt x="610" y="527"/>
                  </a:cubicBezTo>
                  <a:cubicBezTo>
                    <a:pt x="609" y="527"/>
                    <a:pt x="610" y="529"/>
                    <a:pt x="610" y="530"/>
                  </a:cubicBezTo>
                  <a:cubicBezTo>
                    <a:pt x="609" y="531"/>
                    <a:pt x="607" y="530"/>
                    <a:pt x="607" y="530"/>
                  </a:cubicBezTo>
                  <a:cubicBezTo>
                    <a:pt x="607" y="531"/>
                    <a:pt x="608" y="532"/>
                    <a:pt x="607" y="533"/>
                  </a:cubicBezTo>
                  <a:cubicBezTo>
                    <a:pt x="606" y="533"/>
                    <a:pt x="603" y="533"/>
                    <a:pt x="602" y="535"/>
                  </a:cubicBezTo>
                  <a:cubicBezTo>
                    <a:pt x="602" y="536"/>
                    <a:pt x="600" y="536"/>
                    <a:pt x="598" y="537"/>
                  </a:cubicBezTo>
                  <a:cubicBezTo>
                    <a:pt x="597" y="538"/>
                    <a:pt x="596" y="539"/>
                    <a:pt x="595" y="540"/>
                  </a:cubicBezTo>
                  <a:cubicBezTo>
                    <a:pt x="595" y="540"/>
                    <a:pt x="594" y="538"/>
                    <a:pt x="593" y="538"/>
                  </a:cubicBezTo>
                  <a:cubicBezTo>
                    <a:pt x="593" y="538"/>
                    <a:pt x="593" y="540"/>
                    <a:pt x="592" y="540"/>
                  </a:cubicBezTo>
                  <a:cubicBezTo>
                    <a:pt x="590" y="540"/>
                    <a:pt x="590" y="540"/>
                    <a:pt x="589" y="542"/>
                  </a:cubicBezTo>
                  <a:cubicBezTo>
                    <a:pt x="585" y="540"/>
                    <a:pt x="582" y="545"/>
                    <a:pt x="580" y="547"/>
                  </a:cubicBezTo>
                  <a:cubicBezTo>
                    <a:pt x="580" y="547"/>
                    <a:pt x="578" y="546"/>
                    <a:pt x="578" y="547"/>
                  </a:cubicBezTo>
                  <a:cubicBezTo>
                    <a:pt x="577" y="547"/>
                    <a:pt x="576" y="548"/>
                    <a:pt x="575" y="549"/>
                  </a:cubicBezTo>
                  <a:cubicBezTo>
                    <a:pt x="575" y="550"/>
                    <a:pt x="573" y="551"/>
                    <a:pt x="573" y="551"/>
                  </a:cubicBezTo>
                  <a:cubicBezTo>
                    <a:pt x="573" y="552"/>
                    <a:pt x="575" y="555"/>
                    <a:pt x="572" y="554"/>
                  </a:cubicBezTo>
                  <a:cubicBezTo>
                    <a:pt x="573" y="559"/>
                    <a:pt x="570" y="561"/>
                    <a:pt x="571" y="567"/>
                  </a:cubicBezTo>
                  <a:cubicBezTo>
                    <a:pt x="567" y="566"/>
                    <a:pt x="569" y="569"/>
                    <a:pt x="568" y="570"/>
                  </a:cubicBezTo>
                  <a:cubicBezTo>
                    <a:pt x="568" y="570"/>
                    <a:pt x="566" y="570"/>
                    <a:pt x="566" y="570"/>
                  </a:cubicBezTo>
                  <a:cubicBezTo>
                    <a:pt x="566" y="571"/>
                    <a:pt x="568" y="572"/>
                    <a:pt x="566" y="573"/>
                  </a:cubicBezTo>
                  <a:cubicBezTo>
                    <a:pt x="564" y="573"/>
                    <a:pt x="564" y="577"/>
                    <a:pt x="561" y="577"/>
                  </a:cubicBezTo>
                  <a:cubicBezTo>
                    <a:pt x="561" y="577"/>
                    <a:pt x="559" y="579"/>
                    <a:pt x="559" y="580"/>
                  </a:cubicBezTo>
                  <a:cubicBezTo>
                    <a:pt x="558" y="581"/>
                    <a:pt x="556" y="585"/>
                    <a:pt x="553" y="587"/>
                  </a:cubicBezTo>
                  <a:cubicBezTo>
                    <a:pt x="553" y="588"/>
                    <a:pt x="553" y="590"/>
                    <a:pt x="553" y="591"/>
                  </a:cubicBezTo>
                  <a:cubicBezTo>
                    <a:pt x="551" y="592"/>
                    <a:pt x="549" y="593"/>
                    <a:pt x="549" y="596"/>
                  </a:cubicBezTo>
                  <a:cubicBezTo>
                    <a:pt x="547" y="596"/>
                    <a:pt x="546" y="596"/>
                    <a:pt x="544" y="596"/>
                  </a:cubicBezTo>
                  <a:cubicBezTo>
                    <a:pt x="544" y="597"/>
                    <a:pt x="545" y="597"/>
                    <a:pt x="546" y="597"/>
                  </a:cubicBezTo>
                  <a:cubicBezTo>
                    <a:pt x="546" y="599"/>
                    <a:pt x="544" y="598"/>
                    <a:pt x="542" y="598"/>
                  </a:cubicBezTo>
                  <a:cubicBezTo>
                    <a:pt x="541" y="599"/>
                    <a:pt x="540" y="601"/>
                    <a:pt x="540" y="603"/>
                  </a:cubicBezTo>
                  <a:cubicBezTo>
                    <a:pt x="539" y="602"/>
                    <a:pt x="538" y="602"/>
                    <a:pt x="538" y="604"/>
                  </a:cubicBezTo>
                  <a:cubicBezTo>
                    <a:pt x="537" y="604"/>
                    <a:pt x="537" y="603"/>
                    <a:pt x="537" y="602"/>
                  </a:cubicBezTo>
                  <a:cubicBezTo>
                    <a:pt x="535" y="602"/>
                    <a:pt x="533" y="602"/>
                    <a:pt x="533" y="601"/>
                  </a:cubicBezTo>
                  <a:cubicBezTo>
                    <a:pt x="532" y="602"/>
                    <a:pt x="532" y="604"/>
                    <a:pt x="529" y="603"/>
                  </a:cubicBezTo>
                  <a:cubicBezTo>
                    <a:pt x="529" y="606"/>
                    <a:pt x="532" y="607"/>
                    <a:pt x="532" y="609"/>
                  </a:cubicBezTo>
                  <a:cubicBezTo>
                    <a:pt x="532" y="612"/>
                    <a:pt x="528" y="614"/>
                    <a:pt x="531" y="616"/>
                  </a:cubicBezTo>
                  <a:cubicBezTo>
                    <a:pt x="530" y="619"/>
                    <a:pt x="524" y="616"/>
                    <a:pt x="524" y="618"/>
                  </a:cubicBezTo>
                  <a:cubicBezTo>
                    <a:pt x="522" y="618"/>
                    <a:pt x="523" y="620"/>
                    <a:pt x="522" y="621"/>
                  </a:cubicBezTo>
                  <a:cubicBezTo>
                    <a:pt x="521" y="622"/>
                    <a:pt x="517" y="621"/>
                    <a:pt x="518" y="624"/>
                  </a:cubicBezTo>
                  <a:cubicBezTo>
                    <a:pt x="515" y="622"/>
                    <a:pt x="507" y="622"/>
                    <a:pt x="506" y="626"/>
                  </a:cubicBezTo>
                  <a:cubicBezTo>
                    <a:pt x="506" y="627"/>
                    <a:pt x="507" y="626"/>
                    <a:pt x="507" y="626"/>
                  </a:cubicBezTo>
                  <a:cubicBezTo>
                    <a:pt x="510" y="626"/>
                    <a:pt x="507" y="629"/>
                    <a:pt x="505" y="628"/>
                  </a:cubicBezTo>
                  <a:cubicBezTo>
                    <a:pt x="505" y="631"/>
                    <a:pt x="501" y="634"/>
                    <a:pt x="504" y="635"/>
                  </a:cubicBezTo>
                  <a:cubicBezTo>
                    <a:pt x="504" y="636"/>
                    <a:pt x="502" y="636"/>
                    <a:pt x="501" y="636"/>
                  </a:cubicBezTo>
                  <a:cubicBezTo>
                    <a:pt x="501" y="636"/>
                    <a:pt x="500" y="635"/>
                    <a:pt x="500" y="635"/>
                  </a:cubicBezTo>
                  <a:cubicBezTo>
                    <a:pt x="499" y="635"/>
                    <a:pt x="496" y="638"/>
                    <a:pt x="496" y="634"/>
                  </a:cubicBezTo>
                  <a:cubicBezTo>
                    <a:pt x="495" y="634"/>
                    <a:pt x="495" y="637"/>
                    <a:pt x="494" y="635"/>
                  </a:cubicBezTo>
                  <a:cubicBezTo>
                    <a:pt x="492" y="636"/>
                    <a:pt x="495" y="642"/>
                    <a:pt x="495" y="644"/>
                  </a:cubicBezTo>
                  <a:cubicBezTo>
                    <a:pt x="496" y="647"/>
                    <a:pt x="494" y="647"/>
                    <a:pt x="493" y="649"/>
                  </a:cubicBezTo>
                  <a:cubicBezTo>
                    <a:pt x="493" y="651"/>
                    <a:pt x="493" y="653"/>
                    <a:pt x="489" y="653"/>
                  </a:cubicBezTo>
                  <a:cubicBezTo>
                    <a:pt x="489" y="654"/>
                    <a:pt x="492" y="655"/>
                    <a:pt x="492" y="655"/>
                  </a:cubicBezTo>
                  <a:cubicBezTo>
                    <a:pt x="492" y="657"/>
                    <a:pt x="490" y="655"/>
                    <a:pt x="489" y="655"/>
                  </a:cubicBezTo>
                  <a:cubicBezTo>
                    <a:pt x="489" y="656"/>
                    <a:pt x="488" y="659"/>
                    <a:pt x="489" y="658"/>
                  </a:cubicBezTo>
                  <a:cubicBezTo>
                    <a:pt x="489" y="660"/>
                    <a:pt x="488" y="659"/>
                    <a:pt x="487" y="658"/>
                  </a:cubicBezTo>
                  <a:cubicBezTo>
                    <a:pt x="487" y="659"/>
                    <a:pt x="486" y="660"/>
                    <a:pt x="486" y="660"/>
                  </a:cubicBezTo>
                  <a:cubicBezTo>
                    <a:pt x="484" y="657"/>
                    <a:pt x="486" y="660"/>
                    <a:pt x="485" y="662"/>
                  </a:cubicBezTo>
                  <a:cubicBezTo>
                    <a:pt x="483" y="664"/>
                    <a:pt x="482" y="661"/>
                    <a:pt x="480" y="663"/>
                  </a:cubicBezTo>
                  <a:cubicBezTo>
                    <a:pt x="478" y="666"/>
                    <a:pt x="485" y="666"/>
                    <a:pt x="481" y="668"/>
                  </a:cubicBezTo>
                  <a:cubicBezTo>
                    <a:pt x="481" y="669"/>
                    <a:pt x="483" y="669"/>
                    <a:pt x="485" y="669"/>
                  </a:cubicBezTo>
                  <a:cubicBezTo>
                    <a:pt x="484" y="671"/>
                    <a:pt x="485" y="673"/>
                    <a:pt x="487" y="673"/>
                  </a:cubicBezTo>
                  <a:cubicBezTo>
                    <a:pt x="489" y="675"/>
                    <a:pt x="485" y="676"/>
                    <a:pt x="485" y="677"/>
                  </a:cubicBezTo>
                  <a:cubicBezTo>
                    <a:pt x="485" y="678"/>
                    <a:pt x="485" y="679"/>
                    <a:pt x="486" y="679"/>
                  </a:cubicBezTo>
                  <a:cubicBezTo>
                    <a:pt x="485" y="680"/>
                    <a:pt x="485" y="678"/>
                    <a:pt x="485" y="679"/>
                  </a:cubicBezTo>
                  <a:cubicBezTo>
                    <a:pt x="483" y="679"/>
                    <a:pt x="483" y="681"/>
                    <a:pt x="480" y="681"/>
                  </a:cubicBezTo>
                  <a:cubicBezTo>
                    <a:pt x="482" y="683"/>
                    <a:pt x="481" y="684"/>
                    <a:pt x="478" y="683"/>
                  </a:cubicBezTo>
                  <a:cubicBezTo>
                    <a:pt x="479" y="687"/>
                    <a:pt x="476" y="686"/>
                    <a:pt x="476" y="689"/>
                  </a:cubicBezTo>
                  <a:cubicBezTo>
                    <a:pt x="472" y="690"/>
                    <a:pt x="477" y="694"/>
                    <a:pt x="473" y="691"/>
                  </a:cubicBezTo>
                  <a:cubicBezTo>
                    <a:pt x="474" y="694"/>
                    <a:pt x="472" y="697"/>
                    <a:pt x="473" y="700"/>
                  </a:cubicBezTo>
                  <a:cubicBezTo>
                    <a:pt x="473" y="700"/>
                    <a:pt x="474" y="701"/>
                    <a:pt x="474" y="701"/>
                  </a:cubicBezTo>
                  <a:cubicBezTo>
                    <a:pt x="474" y="703"/>
                    <a:pt x="472" y="703"/>
                    <a:pt x="474" y="706"/>
                  </a:cubicBezTo>
                  <a:cubicBezTo>
                    <a:pt x="476" y="707"/>
                    <a:pt x="474" y="708"/>
                    <a:pt x="475" y="711"/>
                  </a:cubicBezTo>
                  <a:cubicBezTo>
                    <a:pt x="476" y="714"/>
                    <a:pt x="479" y="715"/>
                    <a:pt x="480" y="717"/>
                  </a:cubicBezTo>
                  <a:cubicBezTo>
                    <a:pt x="483" y="720"/>
                    <a:pt x="485" y="716"/>
                    <a:pt x="487" y="719"/>
                  </a:cubicBezTo>
                  <a:cubicBezTo>
                    <a:pt x="488" y="723"/>
                    <a:pt x="484" y="720"/>
                    <a:pt x="481" y="721"/>
                  </a:cubicBezTo>
                  <a:cubicBezTo>
                    <a:pt x="476" y="722"/>
                    <a:pt x="471" y="724"/>
                    <a:pt x="467" y="723"/>
                  </a:cubicBezTo>
                  <a:cubicBezTo>
                    <a:pt x="467" y="723"/>
                    <a:pt x="467" y="721"/>
                    <a:pt x="467" y="721"/>
                  </a:cubicBezTo>
                  <a:cubicBezTo>
                    <a:pt x="462" y="722"/>
                    <a:pt x="460" y="719"/>
                    <a:pt x="456" y="719"/>
                  </a:cubicBezTo>
                  <a:cubicBezTo>
                    <a:pt x="456" y="717"/>
                    <a:pt x="456" y="716"/>
                    <a:pt x="456" y="715"/>
                  </a:cubicBezTo>
                  <a:cubicBezTo>
                    <a:pt x="456" y="712"/>
                    <a:pt x="452" y="714"/>
                    <a:pt x="452" y="711"/>
                  </a:cubicBezTo>
                  <a:cubicBezTo>
                    <a:pt x="452" y="711"/>
                    <a:pt x="451" y="710"/>
                    <a:pt x="451" y="709"/>
                  </a:cubicBezTo>
                  <a:cubicBezTo>
                    <a:pt x="451" y="708"/>
                    <a:pt x="449" y="708"/>
                    <a:pt x="449" y="708"/>
                  </a:cubicBezTo>
                  <a:cubicBezTo>
                    <a:pt x="449" y="707"/>
                    <a:pt x="452" y="705"/>
                    <a:pt x="449" y="704"/>
                  </a:cubicBezTo>
                  <a:cubicBezTo>
                    <a:pt x="448" y="704"/>
                    <a:pt x="449" y="703"/>
                    <a:pt x="449" y="702"/>
                  </a:cubicBezTo>
                  <a:cubicBezTo>
                    <a:pt x="449" y="701"/>
                    <a:pt x="447" y="701"/>
                    <a:pt x="447" y="700"/>
                  </a:cubicBezTo>
                  <a:cubicBezTo>
                    <a:pt x="447" y="699"/>
                    <a:pt x="448" y="698"/>
                    <a:pt x="448" y="697"/>
                  </a:cubicBezTo>
                  <a:cubicBezTo>
                    <a:pt x="448" y="697"/>
                    <a:pt x="447" y="697"/>
                    <a:pt x="447" y="696"/>
                  </a:cubicBezTo>
                  <a:cubicBezTo>
                    <a:pt x="447" y="695"/>
                    <a:pt x="446" y="693"/>
                    <a:pt x="445" y="693"/>
                  </a:cubicBezTo>
                  <a:cubicBezTo>
                    <a:pt x="444" y="691"/>
                    <a:pt x="446" y="690"/>
                    <a:pt x="446" y="689"/>
                  </a:cubicBezTo>
                  <a:cubicBezTo>
                    <a:pt x="446" y="689"/>
                    <a:pt x="444" y="688"/>
                    <a:pt x="443" y="688"/>
                  </a:cubicBezTo>
                  <a:cubicBezTo>
                    <a:pt x="444" y="687"/>
                    <a:pt x="448" y="686"/>
                    <a:pt x="445" y="684"/>
                  </a:cubicBezTo>
                  <a:cubicBezTo>
                    <a:pt x="445" y="683"/>
                    <a:pt x="446" y="683"/>
                    <a:pt x="447" y="683"/>
                  </a:cubicBezTo>
                  <a:cubicBezTo>
                    <a:pt x="447" y="680"/>
                    <a:pt x="447" y="678"/>
                    <a:pt x="447" y="675"/>
                  </a:cubicBezTo>
                  <a:cubicBezTo>
                    <a:pt x="446" y="674"/>
                    <a:pt x="445" y="673"/>
                    <a:pt x="443" y="673"/>
                  </a:cubicBezTo>
                  <a:cubicBezTo>
                    <a:pt x="445" y="669"/>
                    <a:pt x="448" y="666"/>
                    <a:pt x="446" y="662"/>
                  </a:cubicBezTo>
                  <a:cubicBezTo>
                    <a:pt x="449" y="663"/>
                    <a:pt x="449" y="660"/>
                    <a:pt x="452" y="661"/>
                  </a:cubicBezTo>
                  <a:cubicBezTo>
                    <a:pt x="452" y="657"/>
                    <a:pt x="452" y="654"/>
                    <a:pt x="452" y="650"/>
                  </a:cubicBezTo>
                  <a:cubicBezTo>
                    <a:pt x="457" y="650"/>
                    <a:pt x="455" y="643"/>
                    <a:pt x="458" y="640"/>
                  </a:cubicBezTo>
                  <a:cubicBezTo>
                    <a:pt x="457" y="640"/>
                    <a:pt x="456" y="641"/>
                    <a:pt x="455" y="640"/>
                  </a:cubicBezTo>
                  <a:cubicBezTo>
                    <a:pt x="453" y="641"/>
                    <a:pt x="452" y="643"/>
                    <a:pt x="452" y="647"/>
                  </a:cubicBezTo>
                  <a:cubicBezTo>
                    <a:pt x="450" y="646"/>
                    <a:pt x="448" y="645"/>
                    <a:pt x="448" y="642"/>
                  </a:cubicBezTo>
                  <a:cubicBezTo>
                    <a:pt x="446" y="640"/>
                    <a:pt x="452" y="638"/>
                    <a:pt x="451" y="637"/>
                  </a:cubicBezTo>
                  <a:cubicBezTo>
                    <a:pt x="448" y="635"/>
                    <a:pt x="451" y="638"/>
                    <a:pt x="453" y="636"/>
                  </a:cubicBezTo>
                  <a:cubicBezTo>
                    <a:pt x="454" y="630"/>
                    <a:pt x="451" y="625"/>
                    <a:pt x="452" y="620"/>
                  </a:cubicBezTo>
                  <a:cubicBezTo>
                    <a:pt x="452" y="620"/>
                    <a:pt x="454" y="620"/>
                    <a:pt x="454" y="620"/>
                  </a:cubicBezTo>
                  <a:cubicBezTo>
                    <a:pt x="453" y="614"/>
                    <a:pt x="454" y="613"/>
                    <a:pt x="454" y="607"/>
                  </a:cubicBezTo>
                  <a:cubicBezTo>
                    <a:pt x="457" y="603"/>
                    <a:pt x="461" y="600"/>
                    <a:pt x="459" y="595"/>
                  </a:cubicBezTo>
                  <a:cubicBezTo>
                    <a:pt x="463" y="600"/>
                    <a:pt x="459" y="586"/>
                    <a:pt x="464" y="591"/>
                  </a:cubicBezTo>
                  <a:cubicBezTo>
                    <a:pt x="463" y="589"/>
                    <a:pt x="463" y="586"/>
                    <a:pt x="462" y="583"/>
                  </a:cubicBezTo>
                  <a:cubicBezTo>
                    <a:pt x="462" y="582"/>
                    <a:pt x="460" y="580"/>
                    <a:pt x="460" y="578"/>
                  </a:cubicBezTo>
                  <a:cubicBezTo>
                    <a:pt x="460" y="577"/>
                    <a:pt x="461" y="576"/>
                    <a:pt x="461" y="575"/>
                  </a:cubicBezTo>
                  <a:cubicBezTo>
                    <a:pt x="462" y="572"/>
                    <a:pt x="460" y="569"/>
                    <a:pt x="464" y="571"/>
                  </a:cubicBezTo>
                  <a:cubicBezTo>
                    <a:pt x="463" y="568"/>
                    <a:pt x="464" y="565"/>
                    <a:pt x="465" y="562"/>
                  </a:cubicBezTo>
                  <a:cubicBezTo>
                    <a:pt x="466" y="560"/>
                    <a:pt x="465" y="561"/>
                    <a:pt x="465" y="558"/>
                  </a:cubicBezTo>
                  <a:cubicBezTo>
                    <a:pt x="465" y="557"/>
                    <a:pt x="467" y="554"/>
                    <a:pt x="466" y="553"/>
                  </a:cubicBezTo>
                  <a:cubicBezTo>
                    <a:pt x="465" y="552"/>
                    <a:pt x="466" y="551"/>
                    <a:pt x="466" y="549"/>
                  </a:cubicBezTo>
                  <a:cubicBezTo>
                    <a:pt x="466" y="547"/>
                    <a:pt x="466" y="546"/>
                    <a:pt x="466" y="544"/>
                  </a:cubicBezTo>
                  <a:cubicBezTo>
                    <a:pt x="466" y="542"/>
                    <a:pt x="467" y="542"/>
                    <a:pt x="467" y="541"/>
                  </a:cubicBezTo>
                  <a:cubicBezTo>
                    <a:pt x="467" y="536"/>
                    <a:pt x="467" y="532"/>
                    <a:pt x="467" y="528"/>
                  </a:cubicBezTo>
                  <a:cubicBezTo>
                    <a:pt x="467" y="526"/>
                    <a:pt x="468" y="525"/>
                    <a:pt x="468" y="524"/>
                  </a:cubicBezTo>
                  <a:cubicBezTo>
                    <a:pt x="468" y="521"/>
                    <a:pt x="464" y="517"/>
                    <a:pt x="465" y="514"/>
                  </a:cubicBezTo>
                  <a:cubicBezTo>
                    <a:pt x="464" y="512"/>
                    <a:pt x="463" y="514"/>
                    <a:pt x="461" y="514"/>
                  </a:cubicBezTo>
                  <a:cubicBezTo>
                    <a:pt x="460" y="511"/>
                    <a:pt x="456" y="508"/>
                    <a:pt x="453" y="508"/>
                  </a:cubicBezTo>
                  <a:cubicBezTo>
                    <a:pt x="452" y="508"/>
                    <a:pt x="451" y="505"/>
                    <a:pt x="451" y="505"/>
                  </a:cubicBezTo>
                  <a:cubicBezTo>
                    <a:pt x="449" y="507"/>
                    <a:pt x="451" y="505"/>
                    <a:pt x="449" y="504"/>
                  </a:cubicBezTo>
                  <a:cubicBezTo>
                    <a:pt x="448" y="503"/>
                    <a:pt x="444" y="505"/>
                    <a:pt x="447" y="502"/>
                  </a:cubicBezTo>
                  <a:cubicBezTo>
                    <a:pt x="447" y="500"/>
                    <a:pt x="444" y="502"/>
                    <a:pt x="442" y="501"/>
                  </a:cubicBezTo>
                  <a:cubicBezTo>
                    <a:pt x="442" y="500"/>
                    <a:pt x="443" y="499"/>
                    <a:pt x="442" y="498"/>
                  </a:cubicBezTo>
                  <a:cubicBezTo>
                    <a:pt x="442" y="498"/>
                    <a:pt x="440" y="498"/>
                    <a:pt x="440" y="497"/>
                  </a:cubicBezTo>
                  <a:cubicBezTo>
                    <a:pt x="439" y="496"/>
                    <a:pt x="437" y="493"/>
                    <a:pt x="436" y="489"/>
                  </a:cubicBezTo>
                  <a:cubicBezTo>
                    <a:pt x="437" y="488"/>
                    <a:pt x="435" y="488"/>
                    <a:pt x="434" y="488"/>
                  </a:cubicBezTo>
                  <a:cubicBezTo>
                    <a:pt x="433" y="487"/>
                    <a:pt x="434" y="482"/>
                    <a:pt x="432" y="482"/>
                  </a:cubicBezTo>
                  <a:cubicBezTo>
                    <a:pt x="430" y="482"/>
                    <a:pt x="429" y="475"/>
                    <a:pt x="427" y="472"/>
                  </a:cubicBezTo>
                  <a:cubicBezTo>
                    <a:pt x="426" y="471"/>
                    <a:pt x="424" y="468"/>
                    <a:pt x="422" y="465"/>
                  </a:cubicBezTo>
                  <a:cubicBezTo>
                    <a:pt x="422" y="464"/>
                    <a:pt x="420" y="464"/>
                    <a:pt x="420" y="463"/>
                  </a:cubicBezTo>
                  <a:cubicBezTo>
                    <a:pt x="420" y="462"/>
                    <a:pt x="420" y="461"/>
                    <a:pt x="420" y="461"/>
                  </a:cubicBezTo>
                  <a:cubicBezTo>
                    <a:pt x="419" y="460"/>
                    <a:pt x="418" y="460"/>
                    <a:pt x="418" y="460"/>
                  </a:cubicBezTo>
                  <a:cubicBezTo>
                    <a:pt x="418" y="459"/>
                    <a:pt x="416" y="451"/>
                    <a:pt x="415" y="457"/>
                  </a:cubicBezTo>
                  <a:cubicBezTo>
                    <a:pt x="413" y="456"/>
                    <a:pt x="415" y="450"/>
                    <a:pt x="414" y="447"/>
                  </a:cubicBezTo>
                  <a:cubicBezTo>
                    <a:pt x="417" y="447"/>
                    <a:pt x="417" y="443"/>
                    <a:pt x="419" y="442"/>
                  </a:cubicBezTo>
                  <a:cubicBezTo>
                    <a:pt x="420" y="439"/>
                    <a:pt x="416" y="440"/>
                    <a:pt x="415" y="438"/>
                  </a:cubicBezTo>
                  <a:cubicBezTo>
                    <a:pt x="415" y="435"/>
                    <a:pt x="417" y="433"/>
                    <a:pt x="416" y="429"/>
                  </a:cubicBezTo>
                  <a:cubicBezTo>
                    <a:pt x="417" y="428"/>
                    <a:pt x="418" y="428"/>
                    <a:pt x="420" y="428"/>
                  </a:cubicBezTo>
                  <a:cubicBezTo>
                    <a:pt x="420" y="427"/>
                    <a:pt x="419" y="425"/>
                    <a:pt x="420" y="424"/>
                  </a:cubicBezTo>
                  <a:cubicBezTo>
                    <a:pt x="420" y="424"/>
                    <a:pt x="422" y="425"/>
                    <a:pt x="422" y="424"/>
                  </a:cubicBezTo>
                  <a:cubicBezTo>
                    <a:pt x="422" y="424"/>
                    <a:pt x="422" y="423"/>
                    <a:pt x="422" y="423"/>
                  </a:cubicBezTo>
                  <a:cubicBezTo>
                    <a:pt x="422" y="423"/>
                    <a:pt x="425" y="421"/>
                    <a:pt x="425" y="421"/>
                  </a:cubicBezTo>
                  <a:cubicBezTo>
                    <a:pt x="425" y="421"/>
                    <a:pt x="424" y="421"/>
                    <a:pt x="423" y="421"/>
                  </a:cubicBezTo>
                  <a:cubicBezTo>
                    <a:pt x="424" y="421"/>
                    <a:pt x="424" y="419"/>
                    <a:pt x="425" y="419"/>
                  </a:cubicBezTo>
                  <a:cubicBezTo>
                    <a:pt x="427" y="423"/>
                    <a:pt x="425" y="417"/>
                    <a:pt x="428" y="417"/>
                  </a:cubicBezTo>
                  <a:cubicBezTo>
                    <a:pt x="430" y="417"/>
                    <a:pt x="429" y="415"/>
                    <a:pt x="431" y="412"/>
                  </a:cubicBezTo>
                  <a:cubicBezTo>
                    <a:pt x="430" y="413"/>
                    <a:pt x="436" y="408"/>
                    <a:pt x="433" y="405"/>
                  </a:cubicBezTo>
                  <a:cubicBezTo>
                    <a:pt x="432" y="404"/>
                    <a:pt x="433" y="405"/>
                    <a:pt x="433" y="403"/>
                  </a:cubicBezTo>
                  <a:cubicBezTo>
                    <a:pt x="433" y="400"/>
                    <a:pt x="430" y="392"/>
                    <a:pt x="432" y="389"/>
                  </a:cubicBezTo>
                  <a:cubicBezTo>
                    <a:pt x="426" y="390"/>
                    <a:pt x="426" y="385"/>
                    <a:pt x="420" y="387"/>
                  </a:cubicBezTo>
                  <a:cubicBezTo>
                    <a:pt x="418" y="388"/>
                    <a:pt x="420" y="388"/>
                    <a:pt x="419" y="391"/>
                  </a:cubicBezTo>
                  <a:cubicBezTo>
                    <a:pt x="413" y="391"/>
                    <a:pt x="410" y="388"/>
                    <a:pt x="405" y="388"/>
                  </a:cubicBezTo>
                  <a:cubicBezTo>
                    <a:pt x="405" y="385"/>
                    <a:pt x="401" y="386"/>
                    <a:pt x="402" y="383"/>
                  </a:cubicBezTo>
                  <a:cubicBezTo>
                    <a:pt x="401" y="382"/>
                    <a:pt x="399" y="383"/>
                    <a:pt x="398" y="382"/>
                  </a:cubicBezTo>
                  <a:cubicBezTo>
                    <a:pt x="397" y="382"/>
                    <a:pt x="398" y="380"/>
                    <a:pt x="398" y="379"/>
                  </a:cubicBezTo>
                  <a:cubicBezTo>
                    <a:pt x="397" y="379"/>
                    <a:pt x="396" y="380"/>
                    <a:pt x="395" y="379"/>
                  </a:cubicBezTo>
                  <a:cubicBezTo>
                    <a:pt x="394" y="378"/>
                    <a:pt x="395" y="376"/>
                    <a:pt x="393" y="376"/>
                  </a:cubicBezTo>
                  <a:cubicBezTo>
                    <a:pt x="393" y="373"/>
                    <a:pt x="395" y="374"/>
                    <a:pt x="393" y="371"/>
                  </a:cubicBezTo>
                  <a:cubicBezTo>
                    <a:pt x="393" y="370"/>
                    <a:pt x="392" y="371"/>
                    <a:pt x="392" y="371"/>
                  </a:cubicBezTo>
                  <a:cubicBezTo>
                    <a:pt x="390" y="370"/>
                    <a:pt x="389" y="367"/>
                    <a:pt x="386" y="368"/>
                  </a:cubicBezTo>
                  <a:cubicBezTo>
                    <a:pt x="387" y="364"/>
                    <a:pt x="382" y="367"/>
                    <a:pt x="383" y="363"/>
                  </a:cubicBezTo>
                  <a:cubicBezTo>
                    <a:pt x="382" y="363"/>
                    <a:pt x="376" y="362"/>
                    <a:pt x="378" y="363"/>
                  </a:cubicBezTo>
                  <a:cubicBezTo>
                    <a:pt x="376" y="363"/>
                    <a:pt x="377" y="361"/>
                    <a:pt x="376" y="361"/>
                  </a:cubicBezTo>
                  <a:cubicBezTo>
                    <a:pt x="376" y="360"/>
                    <a:pt x="375" y="361"/>
                    <a:pt x="374" y="361"/>
                  </a:cubicBezTo>
                  <a:cubicBezTo>
                    <a:pt x="373" y="360"/>
                    <a:pt x="371" y="359"/>
                    <a:pt x="367" y="359"/>
                  </a:cubicBezTo>
                  <a:cubicBezTo>
                    <a:pt x="368" y="355"/>
                    <a:pt x="364" y="358"/>
                    <a:pt x="362" y="356"/>
                  </a:cubicBezTo>
                  <a:cubicBezTo>
                    <a:pt x="362" y="356"/>
                    <a:pt x="363" y="354"/>
                    <a:pt x="362" y="354"/>
                  </a:cubicBezTo>
                  <a:cubicBezTo>
                    <a:pt x="362" y="353"/>
                    <a:pt x="360" y="354"/>
                    <a:pt x="360" y="354"/>
                  </a:cubicBezTo>
                  <a:cubicBezTo>
                    <a:pt x="360" y="353"/>
                    <a:pt x="360" y="352"/>
                    <a:pt x="360" y="351"/>
                  </a:cubicBezTo>
                  <a:cubicBezTo>
                    <a:pt x="360" y="351"/>
                    <a:pt x="358" y="352"/>
                    <a:pt x="358" y="351"/>
                  </a:cubicBezTo>
                  <a:cubicBezTo>
                    <a:pt x="357" y="351"/>
                    <a:pt x="358" y="349"/>
                    <a:pt x="358" y="349"/>
                  </a:cubicBezTo>
                  <a:cubicBezTo>
                    <a:pt x="356" y="348"/>
                    <a:pt x="357" y="350"/>
                    <a:pt x="356" y="350"/>
                  </a:cubicBezTo>
                  <a:cubicBezTo>
                    <a:pt x="356" y="350"/>
                    <a:pt x="353" y="348"/>
                    <a:pt x="353" y="348"/>
                  </a:cubicBezTo>
                  <a:cubicBezTo>
                    <a:pt x="351" y="350"/>
                    <a:pt x="351" y="347"/>
                    <a:pt x="349" y="348"/>
                  </a:cubicBezTo>
                  <a:cubicBezTo>
                    <a:pt x="348" y="348"/>
                    <a:pt x="345" y="350"/>
                    <a:pt x="343" y="350"/>
                  </a:cubicBezTo>
                  <a:cubicBezTo>
                    <a:pt x="341" y="350"/>
                    <a:pt x="340" y="349"/>
                    <a:pt x="339" y="349"/>
                  </a:cubicBezTo>
                  <a:cubicBezTo>
                    <a:pt x="336" y="349"/>
                    <a:pt x="337" y="351"/>
                    <a:pt x="334" y="349"/>
                  </a:cubicBezTo>
                  <a:cubicBezTo>
                    <a:pt x="332" y="348"/>
                    <a:pt x="331" y="349"/>
                    <a:pt x="328" y="348"/>
                  </a:cubicBezTo>
                  <a:cubicBezTo>
                    <a:pt x="327" y="347"/>
                    <a:pt x="327" y="346"/>
                    <a:pt x="327" y="345"/>
                  </a:cubicBezTo>
                  <a:cubicBezTo>
                    <a:pt x="326" y="345"/>
                    <a:pt x="325" y="345"/>
                    <a:pt x="325" y="345"/>
                  </a:cubicBezTo>
                  <a:cubicBezTo>
                    <a:pt x="323" y="345"/>
                    <a:pt x="318" y="344"/>
                    <a:pt x="321" y="342"/>
                  </a:cubicBezTo>
                  <a:cubicBezTo>
                    <a:pt x="318" y="342"/>
                    <a:pt x="317" y="339"/>
                    <a:pt x="314" y="339"/>
                  </a:cubicBezTo>
                  <a:cubicBezTo>
                    <a:pt x="313" y="338"/>
                    <a:pt x="313" y="338"/>
                    <a:pt x="313" y="336"/>
                  </a:cubicBezTo>
                  <a:cubicBezTo>
                    <a:pt x="308" y="335"/>
                    <a:pt x="306" y="331"/>
                    <a:pt x="301" y="331"/>
                  </a:cubicBezTo>
                  <a:cubicBezTo>
                    <a:pt x="300" y="327"/>
                    <a:pt x="298" y="325"/>
                    <a:pt x="299" y="319"/>
                  </a:cubicBezTo>
                  <a:cubicBezTo>
                    <a:pt x="299" y="315"/>
                    <a:pt x="292" y="317"/>
                    <a:pt x="295" y="312"/>
                  </a:cubicBezTo>
                  <a:cubicBezTo>
                    <a:pt x="294" y="312"/>
                    <a:pt x="293" y="313"/>
                    <a:pt x="293" y="314"/>
                  </a:cubicBezTo>
                  <a:cubicBezTo>
                    <a:pt x="291" y="314"/>
                    <a:pt x="292" y="312"/>
                    <a:pt x="292" y="311"/>
                  </a:cubicBezTo>
                  <a:cubicBezTo>
                    <a:pt x="291" y="310"/>
                    <a:pt x="288" y="310"/>
                    <a:pt x="288" y="308"/>
                  </a:cubicBezTo>
                  <a:cubicBezTo>
                    <a:pt x="288" y="306"/>
                    <a:pt x="286" y="307"/>
                    <a:pt x="285" y="306"/>
                  </a:cubicBezTo>
                  <a:cubicBezTo>
                    <a:pt x="284" y="306"/>
                    <a:pt x="286" y="305"/>
                    <a:pt x="286" y="304"/>
                  </a:cubicBezTo>
                  <a:cubicBezTo>
                    <a:pt x="286" y="304"/>
                    <a:pt x="285" y="302"/>
                    <a:pt x="285" y="302"/>
                  </a:cubicBezTo>
                  <a:cubicBezTo>
                    <a:pt x="284" y="302"/>
                    <a:pt x="283" y="302"/>
                    <a:pt x="282" y="302"/>
                  </a:cubicBezTo>
                  <a:cubicBezTo>
                    <a:pt x="281" y="301"/>
                    <a:pt x="282" y="299"/>
                    <a:pt x="281" y="298"/>
                  </a:cubicBezTo>
                  <a:cubicBezTo>
                    <a:pt x="278" y="296"/>
                    <a:pt x="275" y="295"/>
                    <a:pt x="274" y="290"/>
                  </a:cubicBezTo>
                  <a:cubicBezTo>
                    <a:pt x="272" y="288"/>
                    <a:pt x="272" y="291"/>
                    <a:pt x="269" y="289"/>
                  </a:cubicBezTo>
                  <a:cubicBezTo>
                    <a:pt x="270" y="286"/>
                    <a:pt x="267" y="286"/>
                    <a:pt x="267" y="285"/>
                  </a:cubicBezTo>
                  <a:cubicBezTo>
                    <a:pt x="266" y="283"/>
                    <a:pt x="267" y="279"/>
                    <a:pt x="263" y="279"/>
                  </a:cubicBezTo>
                  <a:cubicBezTo>
                    <a:pt x="264" y="274"/>
                    <a:pt x="261" y="271"/>
                    <a:pt x="257" y="270"/>
                  </a:cubicBezTo>
                  <a:cubicBezTo>
                    <a:pt x="256" y="271"/>
                    <a:pt x="256" y="272"/>
                    <a:pt x="255" y="274"/>
                  </a:cubicBezTo>
                  <a:cubicBezTo>
                    <a:pt x="254" y="276"/>
                    <a:pt x="258" y="277"/>
                    <a:pt x="259" y="278"/>
                  </a:cubicBezTo>
                  <a:cubicBezTo>
                    <a:pt x="259" y="279"/>
                    <a:pt x="258" y="280"/>
                    <a:pt x="259" y="281"/>
                  </a:cubicBezTo>
                  <a:cubicBezTo>
                    <a:pt x="259" y="281"/>
                    <a:pt x="260" y="280"/>
                    <a:pt x="260" y="281"/>
                  </a:cubicBezTo>
                  <a:cubicBezTo>
                    <a:pt x="261" y="282"/>
                    <a:pt x="259" y="285"/>
                    <a:pt x="261" y="285"/>
                  </a:cubicBezTo>
                  <a:cubicBezTo>
                    <a:pt x="263" y="285"/>
                    <a:pt x="262" y="288"/>
                    <a:pt x="263" y="291"/>
                  </a:cubicBezTo>
                  <a:cubicBezTo>
                    <a:pt x="264" y="292"/>
                    <a:pt x="264" y="291"/>
                    <a:pt x="265" y="292"/>
                  </a:cubicBezTo>
                  <a:cubicBezTo>
                    <a:pt x="265" y="295"/>
                    <a:pt x="268" y="294"/>
                    <a:pt x="267" y="298"/>
                  </a:cubicBezTo>
                  <a:cubicBezTo>
                    <a:pt x="267" y="300"/>
                    <a:pt x="269" y="299"/>
                    <a:pt x="270" y="299"/>
                  </a:cubicBezTo>
                  <a:cubicBezTo>
                    <a:pt x="270" y="301"/>
                    <a:pt x="272" y="301"/>
                    <a:pt x="272" y="302"/>
                  </a:cubicBezTo>
                  <a:cubicBezTo>
                    <a:pt x="272" y="303"/>
                    <a:pt x="270" y="304"/>
                    <a:pt x="270" y="304"/>
                  </a:cubicBezTo>
                  <a:cubicBezTo>
                    <a:pt x="271" y="306"/>
                    <a:pt x="274" y="305"/>
                    <a:pt x="273" y="309"/>
                  </a:cubicBezTo>
                  <a:cubicBezTo>
                    <a:pt x="271" y="307"/>
                    <a:pt x="271" y="305"/>
                    <a:pt x="267" y="306"/>
                  </a:cubicBezTo>
                  <a:cubicBezTo>
                    <a:pt x="269" y="302"/>
                    <a:pt x="264" y="303"/>
                    <a:pt x="265" y="299"/>
                  </a:cubicBezTo>
                  <a:cubicBezTo>
                    <a:pt x="264" y="297"/>
                    <a:pt x="262" y="297"/>
                    <a:pt x="261" y="296"/>
                  </a:cubicBezTo>
                  <a:cubicBezTo>
                    <a:pt x="260" y="295"/>
                    <a:pt x="259" y="294"/>
                    <a:pt x="259" y="292"/>
                  </a:cubicBezTo>
                  <a:cubicBezTo>
                    <a:pt x="256" y="292"/>
                    <a:pt x="255" y="292"/>
                    <a:pt x="254" y="290"/>
                  </a:cubicBezTo>
                  <a:cubicBezTo>
                    <a:pt x="254" y="287"/>
                    <a:pt x="255" y="289"/>
                    <a:pt x="256" y="289"/>
                  </a:cubicBezTo>
                  <a:cubicBezTo>
                    <a:pt x="258" y="284"/>
                    <a:pt x="252" y="285"/>
                    <a:pt x="253" y="281"/>
                  </a:cubicBezTo>
                  <a:cubicBezTo>
                    <a:pt x="251" y="280"/>
                    <a:pt x="250" y="278"/>
                    <a:pt x="247" y="278"/>
                  </a:cubicBezTo>
                  <a:cubicBezTo>
                    <a:pt x="247" y="275"/>
                    <a:pt x="249" y="275"/>
                    <a:pt x="247" y="272"/>
                  </a:cubicBezTo>
                  <a:cubicBezTo>
                    <a:pt x="247" y="272"/>
                    <a:pt x="246" y="271"/>
                    <a:pt x="246" y="271"/>
                  </a:cubicBezTo>
                  <a:cubicBezTo>
                    <a:pt x="244" y="269"/>
                    <a:pt x="245" y="264"/>
                    <a:pt x="240" y="265"/>
                  </a:cubicBezTo>
                  <a:cubicBezTo>
                    <a:pt x="241" y="264"/>
                    <a:pt x="241" y="263"/>
                    <a:pt x="240" y="262"/>
                  </a:cubicBezTo>
                  <a:cubicBezTo>
                    <a:pt x="240" y="262"/>
                    <a:pt x="239" y="259"/>
                    <a:pt x="239" y="259"/>
                  </a:cubicBezTo>
                  <a:cubicBezTo>
                    <a:pt x="238" y="259"/>
                    <a:pt x="236" y="260"/>
                    <a:pt x="235" y="259"/>
                  </a:cubicBezTo>
                  <a:cubicBezTo>
                    <a:pt x="234" y="259"/>
                    <a:pt x="237" y="258"/>
                    <a:pt x="237" y="258"/>
                  </a:cubicBezTo>
                  <a:cubicBezTo>
                    <a:pt x="237" y="256"/>
                    <a:pt x="230" y="255"/>
                    <a:pt x="227" y="253"/>
                  </a:cubicBezTo>
                  <a:cubicBezTo>
                    <a:pt x="226" y="253"/>
                    <a:pt x="226" y="252"/>
                    <a:pt x="226" y="251"/>
                  </a:cubicBezTo>
                  <a:cubicBezTo>
                    <a:pt x="225" y="250"/>
                    <a:pt x="224" y="249"/>
                    <a:pt x="223" y="248"/>
                  </a:cubicBezTo>
                  <a:cubicBezTo>
                    <a:pt x="222" y="247"/>
                    <a:pt x="222" y="243"/>
                    <a:pt x="221" y="241"/>
                  </a:cubicBezTo>
                  <a:cubicBezTo>
                    <a:pt x="221" y="240"/>
                    <a:pt x="219" y="240"/>
                    <a:pt x="219" y="239"/>
                  </a:cubicBezTo>
                  <a:cubicBezTo>
                    <a:pt x="218" y="238"/>
                    <a:pt x="219" y="235"/>
                    <a:pt x="216" y="236"/>
                  </a:cubicBezTo>
                  <a:cubicBezTo>
                    <a:pt x="217" y="231"/>
                    <a:pt x="214" y="228"/>
                    <a:pt x="212" y="225"/>
                  </a:cubicBezTo>
                  <a:cubicBezTo>
                    <a:pt x="210" y="224"/>
                    <a:pt x="211" y="221"/>
                    <a:pt x="208" y="222"/>
                  </a:cubicBezTo>
                  <a:cubicBezTo>
                    <a:pt x="210" y="208"/>
                    <a:pt x="208" y="200"/>
                    <a:pt x="208" y="183"/>
                  </a:cubicBezTo>
                  <a:cubicBezTo>
                    <a:pt x="208" y="182"/>
                    <a:pt x="207" y="182"/>
                    <a:pt x="207" y="180"/>
                  </a:cubicBezTo>
                  <a:cubicBezTo>
                    <a:pt x="206" y="180"/>
                    <a:pt x="205" y="179"/>
                    <a:pt x="204" y="178"/>
                  </a:cubicBezTo>
                  <a:cubicBezTo>
                    <a:pt x="204" y="178"/>
                    <a:pt x="204" y="177"/>
                    <a:pt x="202" y="177"/>
                  </a:cubicBezTo>
                  <a:cubicBezTo>
                    <a:pt x="201" y="171"/>
                    <a:pt x="197" y="168"/>
                    <a:pt x="193" y="164"/>
                  </a:cubicBezTo>
                  <a:cubicBezTo>
                    <a:pt x="192" y="163"/>
                    <a:pt x="191" y="163"/>
                    <a:pt x="192" y="162"/>
                  </a:cubicBezTo>
                  <a:cubicBezTo>
                    <a:pt x="192" y="162"/>
                    <a:pt x="195" y="163"/>
                    <a:pt x="195" y="162"/>
                  </a:cubicBezTo>
                  <a:cubicBezTo>
                    <a:pt x="197" y="162"/>
                    <a:pt x="197" y="165"/>
                    <a:pt x="200" y="164"/>
                  </a:cubicBezTo>
                  <a:cubicBezTo>
                    <a:pt x="201" y="165"/>
                    <a:pt x="201" y="167"/>
                    <a:pt x="201" y="169"/>
                  </a:cubicBezTo>
                  <a:cubicBezTo>
                    <a:pt x="207" y="168"/>
                    <a:pt x="208" y="172"/>
                    <a:pt x="212" y="173"/>
                  </a:cubicBezTo>
                  <a:cubicBezTo>
                    <a:pt x="211" y="178"/>
                    <a:pt x="213" y="179"/>
                    <a:pt x="215" y="180"/>
                  </a:cubicBezTo>
                  <a:cubicBezTo>
                    <a:pt x="216" y="180"/>
                    <a:pt x="217" y="178"/>
                    <a:pt x="216" y="177"/>
                  </a:cubicBezTo>
                  <a:cubicBezTo>
                    <a:pt x="216" y="176"/>
                    <a:pt x="214" y="175"/>
                    <a:pt x="214" y="175"/>
                  </a:cubicBezTo>
                  <a:cubicBezTo>
                    <a:pt x="213" y="173"/>
                    <a:pt x="213" y="171"/>
                    <a:pt x="213" y="170"/>
                  </a:cubicBezTo>
                  <a:cubicBezTo>
                    <a:pt x="213" y="169"/>
                    <a:pt x="212" y="169"/>
                    <a:pt x="212" y="169"/>
                  </a:cubicBezTo>
                  <a:cubicBezTo>
                    <a:pt x="211" y="168"/>
                    <a:pt x="212" y="167"/>
                    <a:pt x="213" y="168"/>
                  </a:cubicBezTo>
                  <a:cubicBezTo>
                    <a:pt x="211" y="165"/>
                    <a:pt x="209" y="165"/>
                    <a:pt x="209" y="163"/>
                  </a:cubicBezTo>
                  <a:cubicBezTo>
                    <a:pt x="204" y="163"/>
                    <a:pt x="203" y="159"/>
                    <a:pt x="197" y="159"/>
                  </a:cubicBezTo>
                  <a:cubicBezTo>
                    <a:pt x="199" y="155"/>
                    <a:pt x="194" y="158"/>
                    <a:pt x="195" y="155"/>
                  </a:cubicBezTo>
                  <a:cubicBezTo>
                    <a:pt x="194" y="153"/>
                    <a:pt x="192" y="155"/>
                    <a:pt x="190" y="152"/>
                  </a:cubicBezTo>
                  <a:cubicBezTo>
                    <a:pt x="190" y="151"/>
                    <a:pt x="192" y="151"/>
                    <a:pt x="193" y="151"/>
                  </a:cubicBezTo>
                  <a:cubicBezTo>
                    <a:pt x="194" y="148"/>
                    <a:pt x="189" y="150"/>
                    <a:pt x="189" y="150"/>
                  </a:cubicBezTo>
                  <a:cubicBezTo>
                    <a:pt x="188" y="149"/>
                    <a:pt x="189" y="148"/>
                    <a:pt x="188" y="148"/>
                  </a:cubicBezTo>
                  <a:cubicBezTo>
                    <a:pt x="188" y="147"/>
                    <a:pt x="186" y="148"/>
                    <a:pt x="186" y="148"/>
                  </a:cubicBezTo>
                  <a:cubicBezTo>
                    <a:pt x="185" y="147"/>
                    <a:pt x="187" y="146"/>
                    <a:pt x="187" y="145"/>
                  </a:cubicBezTo>
                  <a:cubicBezTo>
                    <a:pt x="186" y="143"/>
                    <a:pt x="185" y="146"/>
                    <a:pt x="183" y="145"/>
                  </a:cubicBezTo>
                  <a:cubicBezTo>
                    <a:pt x="181" y="143"/>
                    <a:pt x="182" y="141"/>
                    <a:pt x="181" y="139"/>
                  </a:cubicBezTo>
                  <a:cubicBezTo>
                    <a:pt x="180" y="138"/>
                    <a:pt x="179" y="138"/>
                    <a:pt x="177" y="138"/>
                  </a:cubicBezTo>
                  <a:cubicBezTo>
                    <a:pt x="182" y="131"/>
                    <a:pt x="168" y="136"/>
                    <a:pt x="169" y="129"/>
                  </a:cubicBezTo>
                  <a:cubicBezTo>
                    <a:pt x="170" y="129"/>
                    <a:pt x="172" y="129"/>
                    <a:pt x="173" y="129"/>
                  </a:cubicBezTo>
                  <a:cubicBezTo>
                    <a:pt x="173" y="126"/>
                    <a:pt x="167" y="129"/>
                    <a:pt x="169" y="125"/>
                  </a:cubicBezTo>
                  <a:cubicBezTo>
                    <a:pt x="167" y="125"/>
                    <a:pt x="164" y="125"/>
                    <a:pt x="162" y="125"/>
                  </a:cubicBezTo>
                  <a:cubicBezTo>
                    <a:pt x="165" y="123"/>
                    <a:pt x="161" y="122"/>
                    <a:pt x="163" y="122"/>
                  </a:cubicBezTo>
                  <a:cubicBezTo>
                    <a:pt x="164" y="119"/>
                    <a:pt x="160" y="120"/>
                    <a:pt x="161" y="120"/>
                  </a:cubicBezTo>
                  <a:cubicBezTo>
                    <a:pt x="159" y="118"/>
                    <a:pt x="161" y="117"/>
                    <a:pt x="159" y="115"/>
                  </a:cubicBezTo>
                  <a:cubicBezTo>
                    <a:pt x="156" y="115"/>
                    <a:pt x="154" y="115"/>
                    <a:pt x="152" y="115"/>
                  </a:cubicBezTo>
                  <a:cubicBezTo>
                    <a:pt x="152" y="113"/>
                    <a:pt x="153" y="112"/>
                    <a:pt x="154" y="110"/>
                  </a:cubicBezTo>
                  <a:cubicBezTo>
                    <a:pt x="153" y="108"/>
                    <a:pt x="150" y="109"/>
                    <a:pt x="153" y="106"/>
                  </a:cubicBezTo>
                  <a:cubicBezTo>
                    <a:pt x="149" y="107"/>
                    <a:pt x="146" y="108"/>
                    <a:pt x="141" y="107"/>
                  </a:cubicBezTo>
                  <a:cubicBezTo>
                    <a:pt x="141" y="104"/>
                    <a:pt x="138" y="103"/>
                    <a:pt x="135" y="102"/>
                  </a:cubicBezTo>
                  <a:cubicBezTo>
                    <a:pt x="134" y="101"/>
                    <a:pt x="132" y="101"/>
                    <a:pt x="132" y="100"/>
                  </a:cubicBezTo>
                  <a:cubicBezTo>
                    <a:pt x="131" y="100"/>
                    <a:pt x="132" y="98"/>
                    <a:pt x="132" y="98"/>
                  </a:cubicBezTo>
                  <a:cubicBezTo>
                    <a:pt x="131" y="98"/>
                    <a:pt x="129" y="98"/>
                    <a:pt x="129" y="97"/>
                  </a:cubicBezTo>
                  <a:cubicBezTo>
                    <a:pt x="125" y="95"/>
                    <a:pt x="117" y="99"/>
                    <a:pt x="115" y="97"/>
                  </a:cubicBezTo>
                  <a:cubicBezTo>
                    <a:pt x="115" y="97"/>
                    <a:pt x="115" y="96"/>
                    <a:pt x="115" y="96"/>
                  </a:cubicBezTo>
                  <a:cubicBezTo>
                    <a:pt x="114" y="96"/>
                    <a:pt x="113" y="97"/>
                    <a:pt x="113" y="97"/>
                  </a:cubicBezTo>
                  <a:cubicBezTo>
                    <a:pt x="111" y="97"/>
                    <a:pt x="111" y="93"/>
                    <a:pt x="107" y="95"/>
                  </a:cubicBezTo>
                  <a:cubicBezTo>
                    <a:pt x="107" y="92"/>
                    <a:pt x="101" y="93"/>
                    <a:pt x="104" y="90"/>
                  </a:cubicBezTo>
                  <a:cubicBezTo>
                    <a:pt x="103" y="90"/>
                    <a:pt x="103" y="91"/>
                    <a:pt x="102" y="91"/>
                  </a:cubicBezTo>
                  <a:cubicBezTo>
                    <a:pt x="102" y="91"/>
                    <a:pt x="100" y="90"/>
                    <a:pt x="101" y="90"/>
                  </a:cubicBezTo>
                  <a:cubicBezTo>
                    <a:pt x="98" y="90"/>
                    <a:pt x="97" y="93"/>
                    <a:pt x="95" y="91"/>
                  </a:cubicBezTo>
                  <a:cubicBezTo>
                    <a:pt x="92" y="91"/>
                    <a:pt x="94" y="95"/>
                    <a:pt x="94" y="97"/>
                  </a:cubicBezTo>
                  <a:cubicBezTo>
                    <a:pt x="93" y="96"/>
                    <a:pt x="92" y="95"/>
                    <a:pt x="90" y="96"/>
                  </a:cubicBezTo>
                  <a:cubicBezTo>
                    <a:pt x="89" y="96"/>
                    <a:pt x="90" y="98"/>
                    <a:pt x="89" y="98"/>
                  </a:cubicBezTo>
                  <a:cubicBezTo>
                    <a:pt x="88" y="99"/>
                    <a:pt x="84" y="98"/>
                    <a:pt x="82" y="99"/>
                  </a:cubicBezTo>
                  <a:cubicBezTo>
                    <a:pt x="81" y="100"/>
                    <a:pt x="81" y="101"/>
                    <a:pt x="80" y="102"/>
                  </a:cubicBezTo>
                  <a:cubicBezTo>
                    <a:pt x="78" y="102"/>
                    <a:pt x="77" y="100"/>
                    <a:pt x="75" y="100"/>
                  </a:cubicBezTo>
                  <a:cubicBezTo>
                    <a:pt x="77" y="99"/>
                    <a:pt x="80" y="98"/>
                    <a:pt x="79" y="93"/>
                  </a:cubicBezTo>
                  <a:cubicBezTo>
                    <a:pt x="81" y="94"/>
                    <a:pt x="81" y="92"/>
                    <a:pt x="81" y="91"/>
                  </a:cubicBezTo>
                  <a:cubicBezTo>
                    <a:pt x="81" y="90"/>
                    <a:pt x="79" y="90"/>
                    <a:pt x="77" y="90"/>
                  </a:cubicBezTo>
                  <a:cubicBezTo>
                    <a:pt x="76" y="91"/>
                    <a:pt x="76" y="93"/>
                    <a:pt x="74" y="95"/>
                  </a:cubicBezTo>
                  <a:cubicBezTo>
                    <a:pt x="73" y="95"/>
                    <a:pt x="73" y="97"/>
                    <a:pt x="71" y="97"/>
                  </a:cubicBezTo>
                  <a:cubicBezTo>
                    <a:pt x="70" y="97"/>
                    <a:pt x="70" y="100"/>
                    <a:pt x="68" y="99"/>
                  </a:cubicBezTo>
                  <a:cubicBezTo>
                    <a:pt x="68" y="101"/>
                    <a:pt x="67" y="101"/>
                    <a:pt x="66" y="102"/>
                  </a:cubicBezTo>
                  <a:cubicBezTo>
                    <a:pt x="66" y="103"/>
                    <a:pt x="66" y="105"/>
                    <a:pt x="66" y="106"/>
                  </a:cubicBezTo>
                  <a:cubicBezTo>
                    <a:pt x="62" y="108"/>
                    <a:pt x="61" y="111"/>
                    <a:pt x="59" y="113"/>
                  </a:cubicBezTo>
                  <a:cubicBezTo>
                    <a:pt x="58" y="114"/>
                    <a:pt x="57" y="113"/>
                    <a:pt x="56" y="113"/>
                  </a:cubicBezTo>
                  <a:cubicBezTo>
                    <a:pt x="56" y="114"/>
                    <a:pt x="57" y="115"/>
                    <a:pt x="56" y="116"/>
                  </a:cubicBezTo>
                  <a:cubicBezTo>
                    <a:pt x="56" y="116"/>
                    <a:pt x="51" y="116"/>
                    <a:pt x="53" y="117"/>
                  </a:cubicBezTo>
                  <a:cubicBezTo>
                    <a:pt x="55" y="119"/>
                    <a:pt x="50" y="118"/>
                    <a:pt x="48" y="120"/>
                  </a:cubicBezTo>
                  <a:cubicBezTo>
                    <a:pt x="48" y="121"/>
                    <a:pt x="46" y="125"/>
                    <a:pt x="46" y="124"/>
                  </a:cubicBezTo>
                  <a:cubicBezTo>
                    <a:pt x="44" y="123"/>
                    <a:pt x="45" y="123"/>
                    <a:pt x="44" y="125"/>
                  </a:cubicBezTo>
                  <a:cubicBezTo>
                    <a:pt x="43" y="125"/>
                    <a:pt x="41" y="125"/>
                    <a:pt x="40" y="125"/>
                  </a:cubicBezTo>
                  <a:cubicBezTo>
                    <a:pt x="37" y="126"/>
                    <a:pt x="42" y="127"/>
                    <a:pt x="36" y="128"/>
                  </a:cubicBezTo>
                  <a:cubicBezTo>
                    <a:pt x="34" y="128"/>
                    <a:pt x="32" y="127"/>
                    <a:pt x="29" y="129"/>
                  </a:cubicBezTo>
                  <a:cubicBezTo>
                    <a:pt x="27" y="130"/>
                    <a:pt x="27" y="133"/>
                    <a:pt x="24" y="131"/>
                  </a:cubicBezTo>
                  <a:cubicBezTo>
                    <a:pt x="24" y="128"/>
                    <a:pt x="28" y="129"/>
                    <a:pt x="30" y="128"/>
                  </a:cubicBezTo>
                  <a:cubicBezTo>
                    <a:pt x="31" y="127"/>
                    <a:pt x="31" y="128"/>
                    <a:pt x="31" y="126"/>
                  </a:cubicBezTo>
                  <a:cubicBezTo>
                    <a:pt x="32" y="125"/>
                    <a:pt x="35" y="125"/>
                    <a:pt x="36" y="125"/>
                  </a:cubicBezTo>
                  <a:cubicBezTo>
                    <a:pt x="38" y="125"/>
                    <a:pt x="37" y="122"/>
                    <a:pt x="37" y="122"/>
                  </a:cubicBezTo>
                  <a:cubicBezTo>
                    <a:pt x="38" y="121"/>
                    <a:pt x="39" y="124"/>
                    <a:pt x="41" y="120"/>
                  </a:cubicBezTo>
                  <a:cubicBezTo>
                    <a:pt x="41" y="120"/>
                    <a:pt x="42" y="121"/>
                    <a:pt x="42" y="119"/>
                  </a:cubicBezTo>
                  <a:cubicBezTo>
                    <a:pt x="42" y="118"/>
                    <a:pt x="45" y="118"/>
                    <a:pt x="47" y="117"/>
                  </a:cubicBezTo>
                  <a:cubicBezTo>
                    <a:pt x="47" y="115"/>
                    <a:pt x="47" y="113"/>
                    <a:pt x="47" y="111"/>
                  </a:cubicBezTo>
                  <a:cubicBezTo>
                    <a:pt x="50" y="115"/>
                    <a:pt x="47" y="108"/>
                    <a:pt x="51" y="109"/>
                  </a:cubicBezTo>
                  <a:cubicBezTo>
                    <a:pt x="52" y="106"/>
                    <a:pt x="46" y="109"/>
                    <a:pt x="48" y="105"/>
                  </a:cubicBezTo>
                  <a:cubicBezTo>
                    <a:pt x="47" y="108"/>
                    <a:pt x="40" y="105"/>
                    <a:pt x="39" y="107"/>
                  </a:cubicBezTo>
                  <a:cubicBezTo>
                    <a:pt x="37" y="108"/>
                    <a:pt x="38" y="106"/>
                    <a:pt x="37" y="105"/>
                  </a:cubicBezTo>
                  <a:cubicBezTo>
                    <a:pt x="36" y="104"/>
                    <a:pt x="32" y="106"/>
                    <a:pt x="30" y="105"/>
                  </a:cubicBezTo>
                  <a:cubicBezTo>
                    <a:pt x="31" y="103"/>
                    <a:pt x="28" y="104"/>
                    <a:pt x="28" y="103"/>
                  </a:cubicBezTo>
                  <a:cubicBezTo>
                    <a:pt x="27" y="102"/>
                    <a:pt x="29" y="101"/>
                    <a:pt x="29" y="102"/>
                  </a:cubicBezTo>
                  <a:cubicBezTo>
                    <a:pt x="27" y="98"/>
                    <a:pt x="25" y="99"/>
                    <a:pt x="23" y="96"/>
                  </a:cubicBezTo>
                  <a:cubicBezTo>
                    <a:pt x="22" y="97"/>
                    <a:pt x="18" y="97"/>
                    <a:pt x="15" y="97"/>
                  </a:cubicBezTo>
                  <a:cubicBezTo>
                    <a:pt x="15" y="96"/>
                    <a:pt x="15" y="95"/>
                    <a:pt x="16" y="95"/>
                  </a:cubicBezTo>
                  <a:cubicBezTo>
                    <a:pt x="15" y="92"/>
                    <a:pt x="11" y="93"/>
                    <a:pt x="13" y="89"/>
                  </a:cubicBezTo>
                  <a:cubicBezTo>
                    <a:pt x="12" y="87"/>
                    <a:pt x="11" y="86"/>
                    <a:pt x="10" y="87"/>
                  </a:cubicBezTo>
                  <a:cubicBezTo>
                    <a:pt x="7" y="87"/>
                    <a:pt x="10" y="84"/>
                    <a:pt x="10" y="83"/>
                  </a:cubicBezTo>
                  <a:cubicBezTo>
                    <a:pt x="10" y="82"/>
                    <a:pt x="10" y="81"/>
                    <a:pt x="10" y="80"/>
                  </a:cubicBezTo>
                  <a:cubicBezTo>
                    <a:pt x="10" y="80"/>
                    <a:pt x="12" y="81"/>
                    <a:pt x="13" y="80"/>
                  </a:cubicBezTo>
                  <a:cubicBezTo>
                    <a:pt x="13" y="79"/>
                    <a:pt x="13" y="78"/>
                    <a:pt x="14" y="77"/>
                  </a:cubicBezTo>
                  <a:cubicBezTo>
                    <a:pt x="17" y="76"/>
                    <a:pt x="21" y="76"/>
                    <a:pt x="23" y="75"/>
                  </a:cubicBezTo>
                  <a:cubicBezTo>
                    <a:pt x="25" y="74"/>
                    <a:pt x="26" y="74"/>
                    <a:pt x="28" y="73"/>
                  </a:cubicBezTo>
                  <a:cubicBezTo>
                    <a:pt x="30" y="72"/>
                    <a:pt x="26" y="70"/>
                    <a:pt x="33" y="71"/>
                  </a:cubicBezTo>
                  <a:cubicBezTo>
                    <a:pt x="32" y="68"/>
                    <a:pt x="32" y="66"/>
                    <a:pt x="30" y="62"/>
                  </a:cubicBezTo>
                  <a:cubicBezTo>
                    <a:pt x="28" y="59"/>
                    <a:pt x="21" y="66"/>
                    <a:pt x="18" y="63"/>
                  </a:cubicBezTo>
                  <a:cubicBezTo>
                    <a:pt x="16" y="61"/>
                    <a:pt x="18" y="64"/>
                    <a:pt x="14" y="64"/>
                  </a:cubicBezTo>
                  <a:cubicBezTo>
                    <a:pt x="13" y="62"/>
                    <a:pt x="8" y="63"/>
                    <a:pt x="6" y="62"/>
                  </a:cubicBezTo>
                  <a:cubicBezTo>
                    <a:pt x="5" y="61"/>
                    <a:pt x="8" y="59"/>
                    <a:pt x="6" y="59"/>
                  </a:cubicBezTo>
                  <a:cubicBezTo>
                    <a:pt x="3" y="59"/>
                    <a:pt x="1" y="58"/>
                    <a:pt x="1" y="55"/>
                  </a:cubicBezTo>
                  <a:cubicBezTo>
                    <a:pt x="8" y="55"/>
                    <a:pt x="0" y="51"/>
                    <a:pt x="8" y="52"/>
                  </a:cubicBezTo>
                  <a:cubicBezTo>
                    <a:pt x="9" y="52"/>
                    <a:pt x="9" y="51"/>
                    <a:pt x="8" y="51"/>
                  </a:cubicBezTo>
                  <a:cubicBezTo>
                    <a:pt x="8" y="49"/>
                    <a:pt x="10" y="51"/>
                    <a:pt x="10" y="51"/>
                  </a:cubicBezTo>
                  <a:cubicBezTo>
                    <a:pt x="12" y="51"/>
                    <a:pt x="13" y="49"/>
                    <a:pt x="15" y="50"/>
                  </a:cubicBezTo>
                  <a:cubicBezTo>
                    <a:pt x="15" y="50"/>
                    <a:pt x="16" y="52"/>
                    <a:pt x="17" y="52"/>
                  </a:cubicBezTo>
                  <a:cubicBezTo>
                    <a:pt x="20" y="53"/>
                    <a:pt x="22" y="51"/>
                    <a:pt x="26" y="52"/>
                  </a:cubicBezTo>
                  <a:cubicBezTo>
                    <a:pt x="27" y="53"/>
                    <a:pt x="27" y="53"/>
                    <a:pt x="29" y="52"/>
                  </a:cubicBezTo>
                  <a:cubicBezTo>
                    <a:pt x="31" y="52"/>
                    <a:pt x="29" y="51"/>
                    <a:pt x="29" y="50"/>
                  </a:cubicBezTo>
                  <a:cubicBezTo>
                    <a:pt x="30" y="50"/>
                    <a:pt x="31" y="50"/>
                    <a:pt x="31" y="49"/>
                  </a:cubicBezTo>
                  <a:cubicBezTo>
                    <a:pt x="32" y="46"/>
                    <a:pt x="26" y="49"/>
                    <a:pt x="28" y="45"/>
                  </a:cubicBezTo>
                  <a:cubicBezTo>
                    <a:pt x="25" y="44"/>
                    <a:pt x="22" y="43"/>
                    <a:pt x="18" y="43"/>
                  </a:cubicBezTo>
                  <a:cubicBezTo>
                    <a:pt x="20" y="41"/>
                    <a:pt x="20" y="41"/>
                    <a:pt x="17" y="39"/>
                  </a:cubicBezTo>
                  <a:cubicBezTo>
                    <a:pt x="17" y="39"/>
                    <a:pt x="16" y="38"/>
                    <a:pt x="16" y="38"/>
                  </a:cubicBezTo>
                  <a:cubicBezTo>
                    <a:pt x="15" y="37"/>
                    <a:pt x="13" y="38"/>
                    <a:pt x="11" y="37"/>
                  </a:cubicBezTo>
                  <a:cubicBezTo>
                    <a:pt x="12" y="37"/>
                    <a:pt x="14" y="33"/>
                    <a:pt x="11" y="33"/>
                  </a:cubicBezTo>
                  <a:cubicBezTo>
                    <a:pt x="11" y="33"/>
                    <a:pt x="11" y="35"/>
                    <a:pt x="10" y="35"/>
                  </a:cubicBezTo>
                  <a:cubicBezTo>
                    <a:pt x="9" y="34"/>
                    <a:pt x="8" y="33"/>
                    <a:pt x="7" y="33"/>
                  </a:cubicBezTo>
                  <a:cubicBezTo>
                    <a:pt x="9" y="30"/>
                    <a:pt x="14" y="29"/>
                    <a:pt x="18" y="27"/>
                  </a:cubicBezTo>
                  <a:cubicBezTo>
                    <a:pt x="17" y="23"/>
                    <a:pt x="22" y="23"/>
                    <a:pt x="23" y="22"/>
                  </a:cubicBezTo>
                  <a:cubicBezTo>
                    <a:pt x="24" y="20"/>
                    <a:pt x="23" y="18"/>
                    <a:pt x="24" y="17"/>
                  </a:cubicBezTo>
                  <a:cubicBezTo>
                    <a:pt x="27" y="20"/>
                    <a:pt x="27" y="18"/>
                    <a:pt x="33" y="18"/>
                  </a:cubicBezTo>
                  <a:cubicBezTo>
                    <a:pt x="35" y="15"/>
                    <a:pt x="39" y="12"/>
                    <a:pt x="46" y="13"/>
                  </a:cubicBezTo>
                  <a:cubicBezTo>
                    <a:pt x="47" y="14"/>
                    <a:pt x="46" y="11"/>
                    <a:pt x="47" y="11"/>
                  </a:cubicBezTo>
                  <a:cubicBezTo>
                    <a:pt x="49" y="10"/>
                    <a:pt x="53" y="12"/>
                    <a:pt x="54" y="9"/>
                  </a:cubicBezTo>
                  <a:cubicBezTo>
                    <a:pt x="55" y="8"/>
                    <a:pt x="55" y="11"/>
                    <a:pt x="56" y="11"/>
                  </a:cubicBezTo>
                  <a:cubicBezTo>
                    <a:pt x="58" y="12"/>
                    <a:pt x="60" y="10"/>
                    <a:pt x="60" y="13"/>
                  </a:cubicBezTo>
                  <a:cubicBezTo>
                    <a:pt x="65" y="13"/>
                    <a:pt x="70" y="13"/>
                    <a:pt x="75" y="13"/>
                  </a:cubicBezTo>
                  <a:cubicBezTo>
                    <a:pt x="70" y="18"/>
                    <a:pt x="83" y="11"/>
                    <a:pt x="79" y="17"/>
                  </a:cubicBezTo>
                  <a:cubicBezTo>
                    <a:pt x="81" y="17"/>
                    <a:pt x="83" y="17"/>
                    <a:pt x="83" y="14"/>
                  </a:cubicBezTo>
                  <a:cubicBezTo>
                    <a:pt x="86" y="17"/>
                    <a:pt x="90" y="16"/>
                    <a:pt x="94" y="17"/>
                  </a:cubicBezTo>
                  <a:cubicBezTo>
                    <a:pt x="94" y="17"/>
                    <a:pt x="94" y="18"/>
                    <a:pt x="95" y="18"/>
                  </a:cubicBezTo>
                  <a:cubicBezTo>
                    <a:pt x="96" y="18"/>
                    <a:pt x="96" y="19"/>
                    <a:pt x="97" y="19"/>
                  </a:cubicBezTo>
                  <a:cubicBezTo>
                    <a:pt x="100" y="20"/>
                    <a:pt x="101" y="17"/>
                    <a:pt x="103" y="19"/>
                  </a:cubicBezTo>
                  <a:cubicBezTo>
                    <a:pt x="104" y="20"/>
                    <a:pt x="117" y="19"/>
                    <a:pt x="119" y="20"/>
                  </a:cubicBezTo>
                  <a:cubicBezTo>
                    <a:pt x="120" y="21"/>
                    <a:pt x="127" y="22"/>
                    <a:pt x="132" y="23"/>
                  </a:cubicBezTo>
                  <a:cubicBezTo>
                    <a:pt x="133" y="24"/>
                    <a:pt x="135" y="25"/>
                    <a:pt x="135" y="27"/>
                  </a:cubicBezTo>
                  <a:cubicBezTo>
                    <a:pt x="139" y="28"/>
                    <a:pt x="141" y="30"/>
                    <a:pt x="144" y="29"/>
                  </a:cubicBezTo>
                  <a:cubicBezTo>
                    <a:pt x="145" y="32"/>
                    <a:pt x="150" y="31"/>
                    <a:pt x="154" y="31"/>
                  </a:cubicBezTo>
                  <a:cubicBezTo>
                    <a:pt x="154" y="30"/>
                    <a:pt x="152" y="30"/>
                    <a:pt x="152" y="30"/>
                  </a:cubicBezTo>
                  <a:cubicBezTo>
                    <a:pt x="154" y="27"/>
                    <a:pt x="157" y="25"/>
                    <a:pt x="161" y="24"/>
                  </a:cubicBezTo>
                  <a:cubicBezTo>
                    <a:pt x="161" y="26"/>
                    <a:pt x="162" y="26"/>
                    <a:pt x="162" y="25"/>
                  </a:cubicBezTo>
                  <a:cubicBezTo>
                    <a:pt x="163" y="25"/>
                    <a:pt x="163" y="27"/>
                    <a:pt x="164" y="27"/>
                  </a:cubicBezTo>
                  <a:cubicBezTo>
                    <a:pt x="167" y="28"/>
                    <a:pt x="167" y="26"/>
                    <a:pt x="167" y="24"/>
                  </a:cubicBezTo>
                  <a:cubicBezTo>
                    <a:pt x="169" y="23"/>
                    <a:pt x="170" y="25"/>
                    <a:pt x="172" y="25"/>
                  </a:cubicBezTo>
                  <a:cubicBezTo>
                    <a:pt x="173" y="24"/>
                    <a:pt x="171" y="22"/>
                    <a:pt x="174" y="20"/>
                  </a:cubicBezTo>
                  <a:cubicBezTo>
                    <a:pt x="176" y="20"/>
                    <a:pt x="177" y="22"/>
                    <a:pt x="177" y="20"/>
                  </a:cubicBezTo>
                  <a:cubicBezTo>
                    <a:pt x="179" y="21"/>
                    <a:pt x="178" y="23"/>
                    <a:pt x="176" y="23"/>
                  </a:cubicBezTo>
                  <a:cubicBezTo>
                    <a:pt x="178" y="26"/>
                    <a:pt x="186" y="20"/>
                    <a:pt x="188" y="24"/>
                  </a:cubicBezTo>
                  <a:cubicBezTo>
                    <a:pt x="192" y="24"/>
                    <a:pt x="185" y="21"/>
                    <a:pt x="189" y="20"/>
                  </a:cubicBezTo>
                  <a:cubicBezTo>
                    <a:pt x="190" y="19"/>
                    <a:pt x="191" y="18"/>
                    <a:pt x="193" y="18"/>
                  </a:cubicBezTo>
                  <a:cubicBezTo>
                    <a:pt x="193" y="19"/>
                    <a:pt x="193" y="20"/>
                    <a:pt x="193" y="22"/>
                  </a:cubicBezTo>
                  <a:cubicBezTo>
                    <a:pt x="195" y="19"/>
                    <a:pt x="196" y="23"/>
                    <a:pt x="199" y="24"/>
                  </a:cubicBezTo>
                  <a:cubicBezTo>
                    <a:pt x="202" y="24"/>
                    <a:pt x="205" y="24"/>
                    <a:pt x="206" y="22"/>
                  </a:cubicBezTo>
                  <a:cubicBezTo>
                    <a:pt x="207" y="23"/>
                    <a:pt x="210" y="22"/>
                    <a:pt x="209" y="26"/>
                  </a:cubicBezTo>
                  <a:cubicBezTo>
                    <a:pt x="212" y="26"/>
                    <a:pt x="215" y="25"/>
                    <a:pt x="215" y="22"/>
                  </a:cubicBezTo>
                  <a:cubicBezTo>
                    <a:pt x="218" y="24"/>
                    <a:pt x="220" y="21"/>
                    <a:pt x="222" y="24"/>
                  </a:cubicBezTo>
                  <a:cubicBezTo>
                    <a:pt x="225" y="24"/>
                    <a:pt x="228" y="24"/>
                    <a:pt x="230" y="24"/>
                  </a:cubicBezTo>
                  <a:cubicBezTo>
                    <a:pt x="231" y="24"/>
                    <a:pt x="229" y="26"/>
                    <a:pt x="229" y="26"/>
                  </a:cubicBezTo>
                  <a:cubicBezTo>
                    <a:pt x="229" y="26"/>
                    <a:pt x="232" y="28"/>
                    <a:pt x="232" y="27"/>
                  </a:cubicBezTo>
                  <a:cubicBezTo>
                    <a:pt x="233" y="28"/>
                    <a:pt x="233" y="26"/>
                    <a:pt x="235" y="26"/>
                  </a:cubicBezTo>
                  <a:cubicBezTo>
                    <a:pt x="235" y="26"/>
                    <a:pt x="235" y="28"/>
                    <a:pt x="235" y="29"/>
                  </a:cubicBezTo>
                  <a:cubicBezTo>
                    <a:pt x="239" y="31"/>
                    <a:pt x="243" y="28"/>
                    <a:pt x="247" y="29"/>
                  </a:cubicBezTo>
                  <a:cubicBezTo>
                    <a:pt x="247" y="30"/>
                    <a:pt x="249" y="30"/>
                    <a:pt x="250" y="30"/>
                  </a:cubicBezTo>
                  <a:cubicBezTo>
                    <a:pt x="249" y="34"/>
                    <a:pt x="254" y="31"/>
                    <a:pt x="254" y="33"/>
                  </a:cubicBezTo>
                  <a:cubicBezTo>
                    <a:pt x="255" y="36"/>
                    <a:pt x="252" y="35"/>
                    <a:pt x="252" y="37"/>
                  </a:cubicBezTo>
                  <a:cubicBezTo>
                    <a:pt x="251" y="39"/>
                    <a:pt x="253" y="39"/>
                    <a:pt x="253" y="40"/>
                  </a:cubicBezTo>
                  <a:cubicBezTo>
                    <a:pt x="265" y="39"/>
                    <a:pt x="276" y="39"/>
                    <a:pt x="286" y="43"/>
                  </a:cubicBezTo>
                  <a:cubicBezTo>
                    <a:pt x="285" y="44"/>
                    <a:pt x="285" y="45"/>
                    <a:pt x="285" y="46"/>
                  </a:cubicBezTo>
                  <a:cubicBezTo>
                    <a:pt x="287" y="46"/>
                    <a:pt x="287" y="45"/>
                    <a:pt x="289" y="45"/>
                  </a:cubicBezTo>
                  <a:cubicBezTo>
                    <a:pt x="288" y="41"/>
                    <a:pt x="289" y="42"/>
                    <a:pt x="288" y="38"/>
                  </a:cubicBezTo>
                  <a:cubicBezTo>
                    <a:pt x="289" y="36"/>
                    <a:pt x="298" y="36"/>
                    <a:pt x="295" y="35"/>
                  </a:cubicBezTo>
                  <a:cubicBezTo>
                    <a:pt x="296" y="32"/>
                    <a:pt x="297" y="34"/>
                    <a:pt x="299" y="35"/>
                  </a:cubicBezTo>
                  <a:cubicBezTo>
                    <a:pt x="299" y="36"/>
                    <a:pt x="301" y="35"/>
                    <a:pt x="301" y="37"/>
                  </a:cubicBezTo>
                  <a:cubicBezTo>
                    <a:pt x="306" y="38"/>
                    <a:pt x="309" y="36"/>
                    <a:pt x="313" y="37"/>
                  </a:cubicBezTo>
                  <a:cubicBezTo>
                    <a:pt x="313" y="37"/>
                    <a:pt x="313" y="38"/>
                    <a:pt x="314" y="38"/>
                  </a:cubicBezTo>
                  <a:cubicBezTo>
                    <a:pt x="315" y="38"/>
                    <a:pt x="315" y="39"/>
                    <a:pt x="316" y="39"/>
                  </a:cubicBezTo>
                  <a:cubicBezTo>
                    <a:pt x="321" y="39"/>
                    <a:pt x="324" y="37"/>
                    <a:pt x="330" y="38"/>
                  </a:cubicBezTo>
                  <a:cubicBezTo>
                    <a:pt x="334" y="36"/>
                    <a:pt x="333" y="34"/>
                    <a:pt x="334" y="31"/>
                  </a:cubicBezTo>
                  <a:cubicBezTo>
                    <a:pt x="333" y="27"/>
                    <a:pt x="330" y="29"/>
                    <a:pt x="329" y="27"/>
                  </a:cubicBezTo>
                  <a:cubicBezTo>
                    <a:pt x="330" y="21"/>
                    <a:pt x="340" y="24"/>
                    <a:pt x="343" y="26"/>
                  </a:cubicBezTo>
                  <a:cubicBezTo>
                    <a:pt x="343" y="28"/>
                    <a:pt x="342" y="29"/>
                    <a:pt x="340" y="29"/>
                  </a:cubicBezTo>
                  <a:cubicBezTo>
                    <a:pt x="342" y="31"/>
                    <a:pt x="340" y="32"/>
                    <a:pt x="339" y="33"/>
                  </a:cubicBezTo>
                  <a:cubicBezTo>
                    <a:pt x="338" y="36"/>
                    <a:pt x="340" y="36"/>
                    <a:pt x="342" y="36"/>
                  </a:cubicBezTo>
                  <a:cubicBezTo>
                    <a:pt x="341" y="39"/>
                    <a:pt x="343" y="40"/>
                    <a:pt x="341" y="43"/>
                  </a:cubicBezTo>
                  <a:cubicBezTo>
                    <a:pt x="345" y="45"/>
                    <a:pt x="347" y="37"/>
                    <a:pt x="346" y="38"/>
                  </a:cubicBezTo>
                  <a:cubicBezTo>
                    <a:pt x="346" y="38"/>
                    <a:pt x="349" y="41"/>
                    <a:pt x="348" y="36"/>
                  </a:cubicBezTo>
                  <a:cubicBezTo>
                    <a:pt x="353" y="37"/>
                    <a:pt x="352" y="31"/>
                    <a:pt x="355" y="30"/>
                  </a:cubicBezTo>
                  <a:cubicBezTo>
                    <a:pt x="354" y="27"/>
                    <a:pt x="352" y="24"/>
                    <a:pt x="347" y="24"/>
                  </a:cubicBezTo>
                  <a:cubicBezTo>
                    <a:pt x="349" y="22"/>
                    <a:pt x="345" y="19"/>
                    <a:pt x="341" y="18"/>
                  </a:cubicBezTo>
                  <a:cubicBezTo>
                    <a:pt x="341" y="16"/>
                    <a:pt x="341" y="15"/>
                    <a:pt x="340" y="14"/>
                  </a:cubicBezTo>
                  <a:cubicBezTo>
                    <a:pt x="340" y="12"/>
                    <a:pt x="343" y="11"/>
                    <a:pt x="343" y="9"/>
                  </a:cubicBezTo>
                  <a:cubicBezTo>
                    <a:pt x="343" y="8"/>
                    <a:pt x="346" y="7"/>
                    <a:pt x="346" y="6"/>
                  </a:cubicBezTo>
                  <a:cubicBezTo>
                    <a:pt x="343" y="3"/>
                    <a:pt x="350" y="7"/>
                    <a:pt x="347" y="4"/>
                  </a:cubicBezTo>
                  <a:cubicBezTo>
                    <a:pt x="347" y="0"/>
                    <a:pt x="350" y="5"/>
                    <a:pt x="350" y="5"/>
                  </a:cubicBezTo>
                  <a:cubicBezTo>
                    <a:pt x="352" y="5"/>
                    <a:pt x="354" y="4"/>
                    <a:pt x="355" y="5"/>
                  </a:cubicBezTo>
                  <a:cubicBezTo>
                    <a:pt x="356" y="5"/>
                    <a:pt x="354" y="7"/>
                    <a:pt x="354" y="7"/>
                  </a:cubicBezTo>
                  <a:cubicBezTo>
                    <a:pt x="355" y="8"/>
                    <a:pt x="357" y="7"/>
                    <a:pt x="358" y="7"/>
                  </a:cubicBezTo>
                  <a:cubicBezTo>
                    <a:pt x="358" y="8"/>
                    <a:pt x="357" y="10"/>
                    <a:pt x="358" y="11"/>
                  </a:cubicBezTo>
                  <a:cubicBezTo>
                    <a:pt x="358" y="11"/>
                    <a:pt x="360" y="11"/>
                    <a:pt x="360" y="11"/>
                  </a:cubicBezTo>
                  <a:cubicBezTo>
                    <a:pt x="361" y="14"/>
                    <a:pt x="358" y="13"/>
                    <a:pt x="360" y="16"/>
                  </a:cubicBezTo>
                  <a:cubicBezTo>
                    <a:pt x="360" y="16"/>
                    <a:pt x="361" y="17"/>
                    <a:pt x="361" y="18"/>
                  </a:cubicBezTo>
                  <a:cubicBezTo>
                    <a:pt x="361" y="18"/>
                    <a:pt x="360" y="18"/>
                    <a:pt x="360" y="19"/>
                  </a:cubicBezTo>
                  <a:cubicBezTo>
                    <a:pt x="360" y="21"/>
                    <a:pt x="359" y="21"/>
                    <a:pt x="359" y="23"/>
                  </a:cubicBezTo>
                  <a:cubicBezTo>
                    <a:pt x="359" y="25"/>
                    <a:pt x="366" y="25"/>
                    <a:pt x="365" y="22"/>
                  </a:cubicBezTo>
                  <a:cubicBezTo>
                    <a:pt x="367" y="22"/>
                    <a:pt x="366" y="25"/>
                    <a:pt x="369" y="24"/>
                  </a:cubicBezTo>
                  <a:cubicBezTo>
                    <a:pt x="367" y="26"/>
                    <a:pt x="370" y="26"/>
                    <a:pt x="369" y="30"/>
                  </a:cubicBezTo>
                  <a:cubicBezTo>
                    <a:pt x="374" y="30"/>
                    <a:pt x="373" y="26"/>
                    <a:pt x="378" y="29"/>
                  </a:cubicBezTo>
                  <a:cubicBezTo>
                    <a:pt x="379" y="29"/>
                    <a:pt x="379" y="28"/>
                    <a:pt x="379" y="27"/>
                  </a:cubicBezTo>
                  <a:cubicBezTo>
                    <a:pt x="381" y="28"/>
                    <a:pt x="377" y="29"/>
                    <a:pt x="380" y="31"/>
                  </a:cubicBezTo>
                  <a:cubicBezTo>
                    <a:pt x="380" y="31"/>
                    <a:pt x="382" y="32"/>
                    <a:pt x="382" y="32"/>
                  </a:cubicBezTo>
                  <a:cubicBezTo>
                    <a:pt x="382" y="34"/>
                    <a:pt x="378" y="36"/>
                    <a:pt x="380" y="39"/>
                  </a:cubicBezTo>
                  <a:close/>
                  <a:moveTo>
                    <a:pt x="240" y="52"/>
                  </a:moveTo>
                  <a:cubicBezTo>
                    <a:pt x="239" y="50"/>
                    <a:pt x="242" y="49"/>
                    <a:pt x="240" y="49"/>
                  </a:cubicBezTo>
                  <a:cubicBezTo>
                    <a:pt x="240" y="49"/>
                    <a:pt x="240" y="50"/>
                    <a:pt x="239" y="50"/>
                  </a:cubicBezTo>
                  <a:cubicBezTo>
                    <a:pt x="238" y="48"/>
                    <a:pt x="239" y="46"/>
                    <a:pt x="237" y="46"/>
                  </a:cubicBezTo>
                  <a:cubicBezTo>
                    <a:pt x="236" y="48"/>
                    <a:pt x="231" y="52"/>
                    <a:pt x="228" y="49"/>
                  </a:cubicBezTo>
                  <a:cubicBezTo>
                    <a:pt x="228" y="46"/>
                    <a:pt x="233" y="49"/>
                    <a:pt x="232" y="45"/>
                  </a:cubicBezTo>
                  <a:cubicBezTo>
                    <a:pt x="231" y="45"/>
                    <a:pt x="229" y="45"/>
                    <a:pt x="229" y="44"/>
                  </a:cubicBezTo>
                  <a:cubicBezTo>
                    <a:pt x="227" y="43"/>
                    <a:pt x="226" y="46"/>
                    <a:pt x="225" y="46"/>
                  </a:cubicBezTo>
                  <a:cubicBezTo>
                    <a:pt x="222" y="47"/>
                    <a:pt x="219" y="47"/>
                    <a:pt x="216" y="47"/>
                  </a:cubicBezTo>
                  <a:cubicBezTo>
                    <a:pt x="216" y="48"/>
                    <a:pt x="216" y="48"/>
                    <a:pt x="215" y="49"/>
                  </a:cubicBezTo>
                  <a:cubicBezTo>
                    <a:pt x="211" y="50"/>
                    <a:pt x="207" y="50"/>
                    <a:pt x="203" y="50"/>
                  </a:cubicBezTo>
                  <a:cubicBezTo>
                    <a:pt x="204" y="52"/>
                    <a:pt x="202" y="53"/>
                    <a:pt x="203" y="53"/>
                  </a:cubicBezTo>
                  <a:cubicBezTo>
                    <a:pt x="203" y="52"/>
                    <a:pt x="205" y="52"/>
                    <a:pt x="204" y="55"/>
                  </a:cubicBezTo>
                  <a:cubicBezTo>
                    <a:pt x="210" y="55"/>
                    <a:pt x="217" y="50"/>
                    <a:pt x="219" y="55"/>
                  </a:cubicBezTo>
                  <a:cubicBezTo>
                    <a:pt x="216" y="52"/>
                    <a:pt x="217" y="55"/>
                    <a:pt x="215" y="56"/>
                  </a:cubicBezTo>
                  <a:cubicBezTo>
                    <a:pt x="213" y="56"/>
                    <a:pt x="211" y="56"/>
                    <a:pt x="210" y="58"/>
                  </a:cubicBezTo>
                  <a:cubicBezTo>
                    <a:pt x="217" y="59"/>
                    <a:pt x="220" y="57"/>
                    <a:pt x="226" y="57"/>
                  </a:cubicBezTo>
                  <a:cubicBezTo>
                    <a:pt x="226" y="58"/>
                    <a:pt x="225" y="60"/>
                    <a:pt x="227" y="60"/>
                  </a:cubicBezTo>
                  <a:cubicBezTo>
                    <a:pt x="227" y="59"/>
                    <a:pt x="229" y="59"/>
                    <a:pt x="230" y="59"/>
                  </a:cubicBezTo>
                  <a:cubicBezTo>
                    <a:pt x="231" y="57"/>
                    <a:pt x="231" y="55"/>
                    <a:pt x="233" y="55"/>
                  </a:cubicBezTo>
                  <a:cubicBezTo>
                    <a:pt x="235" y="53"/>
                    <a:pt x="234" y="55"/>
                    <a:pt x="237" y="55"/>
                  </a:cubicBezTo>
                  <a:cubicBezTo>
                    <a:pt x="238" y="53"/>
                    <a:pt x="238" y="52"/>
                    <a:pt x="240" y="52"/>
                  </a:cubicBezTo>
                  <a:close/>
                  <a:moveTo>
                    <a:pt x="248" y="92"/>
                  </a:moveTo>
                  <a:cubicBezTo>
                    <a:pt x="249" y="89"/>
                    <a:pt x="253" y="90"/>
                    <a:pt x="254" y="89"/>
                  </a:cubicBezTo>
                  <a:cubicBezTo>
                    <a:pt x="254" y="88"/>
                    <a:pt x="256" y="89"/>
                    <a:pt x="256" y="89"/>
                  </a:cubicBezTo>
                  <a:cubicBezTo>
                    <a:pt x="258" y="88"/>
                    <a:pt x="260" y="88"/>
                    <a:pt x="262" y="87"/>
                  </a:cubicBezTo>
                  <a:cubicBezTo>
                    <a:pt x="262" y="87"/>
                    <a:pt x="263" y="85"/>
                    <a:pt x="263" y="85"/>
                  </a:cubicBezTo>
                  <a:cubicBezTo>
                    <a:pt x="266" y="83"/>
                    <a:pt x="269" y="86"/>
                    <a:pt x="269" y="84"/>
                  </a:cubicBezTo>
                  <a:cubicBezTo>
                    <a:pt x="269" y="84"/>
                    <a:pt x="268" y="83"/>
                    <a:pt x="269" y="83"/>
                  </a:cubicBezTo>
                  <a:cubicBezTo>
                    <a:pt x="272" y="83"/>
                    <a:pt x="272" y="81"/>
                    <a:pt x="273" y="83"/>
                  </a:cubicBezTo>
                  <a:cubicBezTo>
                    <a:pt x="273" y="84"/>
                    <a:pt x="274" y="82"/>
                    <a:pt x="274" y="82"/>
                  </a:cubicBezTo>
                  <a:cubicBezTo>
                    <a:pt x="272" y="82"/>
                    <a:pt x="274" y="79"/>
                    <a:pt x="276" y="82"/>
                  </a:cubicBezTo>
                  <a:cubicBezTo>
                    <a:pt x="277" y="79"/>
                    <a:pt x="279" y="79"/>
                    <a:pt x="279" y="76"/>
                  </a:cubicBezTo>
                  <a:cubicBezTo>
                    <a:pt x="274" y="75"/>
                    <a:pt x="274" y="78"/>
                    <a:pt x="269" y="77"/>
                  </a:cubicBezTo>
                  <a:cubicBezTo>
                    <a:pt x="269" y="79"/>
                    <a:pt x="268" y="80"/>
                    <a:pt x="267" y="80"/>
                  </a:cubicBezTo>
                  <a:cubicBezTo>
                    <a:pt x="263" y="82"/>
                    <a:pt x="264" y="80"/>
                    <a:pt x="261" y="80"/>
                  </a:cubicBezTo>
                  <a:cubicBezTo>
                    <a:pt x="260" y="81"/>
                    <a:pt x="261" y="82"/>
                    <a:pt x="259" y="82"/>
                  </a:cubicBezTo>
                  <a:cubicBezTo>
                    <a:pt x="257" y="81"/>
                    <a:pt x="256" y="80"/>
                    <a:pt x="254" y="80"/>
                  </a:cubicBezTo>
                  <a:cubicBezTo>
                    <a:pt x="254" y="80"/>
                    <a:pt x="254" y="78"/>
                    <a:pt x="253" y="78"/>
                  </a:cubicBezTo>
                  <a:cubicBezTo>
                    <a:pt x="253" y="80"/>
                    <a:pt x="252" y="81"/>
                    <a:pt x="252" y="82"/>
                  </a:cubicBezTo>
                  <a:cubicBezTo>
                    <a:pt x="252" y="83"/>
                    <a:pt x="254" y="83"/>
                    <a:pt x="254" y="84"/>
                  </a:cubicBezTo>
                  <a:cubicBezTo>
                    <a:pt x="250" y="83"/>
                    <a:pt x="250" y="85"/>
                    <a:pt x="249" y="86"/>
                  </a:cubicBezTo>
                  <a:cubicBezTo>
                    <a:pt x="248" y="88"/>
                    <a:pt x="245" y="87"/>
                    <a:pt x="245" y="89"/>
                  </a:cubicBezTo>
                  <a:cubicBezTo>
                    <a:pt x="244" y="91"/>
                    <a:pt x="239" y="88"/>
                    <a:pt x="241" y="92"/>
                  </a:cubicBezTo>
                  <a:cubicBezTo>
                    <a:pt x="243" y="92"/>
                    <a:pt x="246" y="92"/>
                    <a:pt x="248" y="92"/>
                  </a:cubicBezTo>
                  <a:close/>
                  <a:moveTo>
                    <a:pt x="334" y="138"/>
                  </a:moveTo>
                  <a:cubicBezTo>
                    <a:pt x="333" y="138"/>
                    <a:pt x="333" y="139"/>
                    <a:pt x="333" y="139"/>
                  </a:cubicBezTo>
                  <a:cubicBezTo>
                    <a:pt x="332" y="139"/>
                    <a:pt x="329" y="140"/>
                    <a:pt x="329" y="140"/>
                  </a:cubicBezTo>
                  <a:cubicBezTo>
                    <a:pt x="328" y="142"/>
                    <a:pt x="330" y="145"/>
                    <a:pt x="328" y="145"/>
                  </a:cubicBezTo>
                  <a:cubicBezTo>
                    <a:pt x="328" y="144"/>
                    <a:pt x="328" y="142"/>
                    <a:pt x="327" y="142"/>
                  </a:cubicBezTo>
                  <a:cubicBezTo>
                    <a:pt x="327" y="143"/>
                    <a:pt x="327" y="145"/>
                    <a:pt x="327" y="146"/>
                  </a:cubicBezTo>
                  <a:cubicBezTo>
                    <a:pt x="329" y="146"/>
                    <a:pt x="331" y="146"/>
                    <a:pt x="333" y="146"/>
                  </a:cubicBezTo>
                  <a:cubicBezTo>
                    <a:pt x="332" y="148"/>
                    <a:pt x="335" y="150"/>
                    <a:pt x="335" y="151"/>
                  </a:cubicBezTo>
                  <a:cubicBezTo>
                    <a:pt x="336" y="155"/>
                    <a:pt x="337" y="154"/>
                    <a:pt x="339" y="156"/>
                  </a:cubicBezTo>
                  <a:cubicBezTo>
                    <a:pt x="337" y="156"/>
                    <a:pt x="336" y="156"/>
                    <a:pt x="336" y="158"/>
                  </a:cubicBezTo>
                  <a:cubicBezTo>
                    <a:pt x="336" y="160"/>
                    <a:pt x="338" y="160"/>
                    <a:pt x="338" y="162"/>
                  </a:cubicBezTo>
                  <a:cubicBezTo>
                    <a:pt x="339" y="162"/>
                    <a:pt x="341" y="162"/>
                    <a:pt x="342" y="162"/>
                  </a:cubicBezTo>
                  <a:cubicBezTo>
                    <a:pt x="344" y="160"/>
                    <a:pt x="344" y="157"/>
                    <a:pt x="343" y="155"/>
                  </a:cubicBezTo>
                  <a:cubicBezTo>
                    <a:pt x="342" y="154"/>
                    <a:pt x="341" y="153"/>
                    <a:pt x="340" y="152"/>
                  </a:cubicBezTo>
                  <a:cubicBezTo>
                    <a:pt x="342" y="146"/>
                    <a:pt x="340" y="149"/>
                    <a:pt x="339" y="148"/>
                  </a:cubicBezTo>
                  <a:cubicBezTo>
                    <a:pt x="337" y="145"/>
                    <a:pt x="338" y="141"/>
                    <a:pt x="336" y="138"/>
                  </a:cubicBezTo>
                  <a:cubicBezTo>
                    <a:pt x="336" y="138"/>
                    <a:pt x="335" y="138"/>
                    <a:pt x="334" y="138"/>
                  </a:cubicBezTo>
                  <a:close/>
                  <a:moveTo>
                    <a:pt x="380" y="175"/>
                  </a:moveTo>
                  <a:cubicBezTo>
                    <a:pt x="376" y="173"/>
                    <a:pt x="377" y="176"/>
                    <a:pt x="375" y="177"/>
                  </a:cubicBezTo>
                  <a:cubicBezTo>
                    <a:pt x="375" y="176"/>
                    <a:pt x="374" y="176"/>
                    <a:pt x="373" y="176"/>
                  </a:cubicBezTo>
                  <a:cubicBezTo>
                    <a:pt x="373" y="180"/>
                    <a:pt x="369" y="178"/>
                    <a:pt x="367" y="179"/>
                  </a:cubicBezTo>
                  <a:cubicBezTo>
                    <a:pt x="366" y="180"/>
                    <a:pt x="367" y="181"/>
                    <a:pt x="366" y="182"/>
                  </a:cubicBezTo>
                  <a:cubicBezTo>
                    <a:pt x="365" y="182"/>
                    <a:pt x="363" y="182"/>
                    <a:pt x="363" y="183"/>
                  </a:cubicBezTo>
                  <a:cubicBezTo>
                    <a:pt x="365" y="183"/>
                    <a:pt x="363" y="184"/>
                    <a:pt x="363" y="186"/>
                  </a:cubicBezTo>
                  <a:cubicBezTo>
                    <a:pt x="366" y="188"/>
                    <a:pt x="366" y="185"/>
                    <a:pt x="368" y="184"/>
                  </a:cubicBezTo>
                  <a:cubicBezTo>
                    <a:pt x="370" y="183"/>
                    <a:pt x="373" y="184"/>
                    <a:pt x="375" y="184"/>
                  </a:cubicBezTo>
                  <a:cubicBezTo>
                    <a:pt x="377" y="184"/>
                    <a:pt x="377" y="183"/>
                    <a:pt x="379" y="183"/>
                  </a:cubicBezTo>
                  <a:cubicBezTo>
                    <a:pt x="382" y="183"/>
                    <a:pt x="385" y="184"/>
                    <a:pt x="386" y="185"/>
                  </a:cubicBezTo>
                  <a:cubicBezTo>
                    <a:pt x="385" y="185"/>
                    <a:pt x="383" y="185"/>
                    <a:pt x="383" y="186"/>
                  </a:cubicBezTo>
                  <a:cubicBezTo>
                    <a:pt x="384" y="186"/>
                    <a:pt x="385" y="188"/>
                    <a:pt x="385" y="188"/>
                  </a:cubicBezTo>
                  <a:cubicBezTo>
                    <a:pt x="385" y="188"/>
                    <a:pt x="386" y="186"/>
                    <a:pt x="386" y="186"/>
                  </a:cubicBezTo>
                  <a:cubicBezTo>
                    <a:pt x="390" y="187"/>
                    <a:pt x="389" y="187"/>
                    <a:pt x="392" y="185"/>
                  </a:cubicBezTo>
                  <a:cubicBezTo>
                    <a:pt x="395" y="183"/>
                    <a:pt x="398" y="187"/>
                    <a:pt x="400" y="184"/>
                  </a:cubicBezTo>
                  <a:cubicBezTo>
                    <a:pt x="397" y="183"/>
                    <a:pt x="401" y="179"/>
                    <a:pt x="398" y="182"/>
                  </a:cubicBezTo>
                  <a:cubicBezTo>
                    <a:pt x="396" y="184"/>
                    <a:pt x="395" y="177"/>
                    <a:pt x="395" y="177"/>
                  </a:cubicBezTo>
                  <a:cubicBezTo>
                    <a:pt x="395" y="176"/>
                    <a:pt x="392" y="177"/>
                    <a:pt x="393" y="175"/>
                  </a:cubicBezTo>
                  <a:cubicBezTo>
                    <a:pt x="391" y="175"/>
                    <a:pt x="389" y="175"/>
                    <a:pt x="387" y="175"/>
                  </a:cubicBezTo>
                  <a:cubicBezTo>
                    <a:pt x="387" y="173"/>
                    <a:pt x="388" y="173"/>
                    <a:pt x="387" y="171"/>
                  </a:cubicBezTo>
                  <a:cubicBezTo>
                    <a:pt x="383" y="172"/>
                    <a:pt x="384" y="171"/>
                    <a:pt x="380" y="171"/>
                  </a:cubicBezTo>
                  <a:cubicBezTo>
                    <a:pt x="379" y="173"/>
                    <a:pt x="379" y="173"/>
                    <a:pt x="380" y="175"/>
                  </a:cubicBezTo>
                  <a:close/>
                  <a:moveTo>
                    <a:pt x="412" y="204"/>
                  </a:moveTo>
                  <a:cubicBezTo>
                    <a:pt x="411" y="204"/>
                    <a:pt x="410" y="204"/>
                    <a:pt x="411" y="203"/>
                  </a:cubicBezTo>
                  <a:cubicBezTo>
                    <a:pt x="416" y="204"/>
                    <a:pt x="411" y="195"/>
                    <a:pt x="415" y="196"/>
                  </a:cubicBezTo>
                  <a:cubicBezTo>
                    <a:pt x="418" y="198"/>
                    <a:pt x="419" y="195"/>
                    <a:pt x="422" y="196"/>
                  </a:cubicBezTo>
                  <a:cubicBezTo>
                    <a:pt x="420" y="189"/>
                    <a:pt x="412" y="187"/>
                    <a:pt x="405" y="189"/>
                  </a:cubicBezTo>
                  <a:cubicBezTo>
                    <a:pt x="404" y="188"/>
                    <a:pt x="403" y="188"/>
                    <a:pt x="403" y="186"/>
                  </a:cubicBezTo>
                  <a:cubicBezTo>
                    <a:pt x="401" y="186"/>
                    <a:pt x="400" y="189"/>
                    <a:pt x="398" y="189"/>
                  </a:cubicBezTo>
                  <a:cubicBezTo>
                    <a:pt x="396" y="189"/>
                    <a:pt x="396" y="187"/>
                    <a:pt x="394" y="188"/>
                  </a:cubicBezTo>
                  <a:cubicBezTo>
                    <a:pt x="392" y="188"/>
                    <a:pt x="392" y="189"/>
                    <a:pt x="391" y="190"/>
                  </a:cubicBezTo>
                  <a:cubicBezTo>
                    <a:pt x="389" y="191"/>
                    <a:pt x="388" y="190"/>
                    <a:pt x="386" y="191"/>
                  </a:cubicBezTo>
                  <a:cubicBezTo>
                    <a:pt x="386" y="193"/>
                    <a:pt x="385" y="194"/>
                    <a:pt x="383" y="195"/>
                  </a:cubicBezTo>
                  <a:cubicBezTo>
                    <a:pt x="384" y="204"/>
                    <a:pt x="382" y="205"/>
                    <a:pt x="382" y="215"/>
                  </a:cubicBezTo>
                  <a:cubicBezTo>
                    <a:pt x="387" y="216"/>
                    <a:pt x="385" y="211"/>
                    <a:pt x="388" y="212"/>
                  </a:cubicBezTo>
                  <a:cubicBezTo>
                    <a:pt x="388" y="210"/>
                    <a:pt x="389" y="209"/>
                    <a:pt x="389" y="208"/>
                  </a:cubicBezTo>
                  <a:cubicBezTo>
                    <a:pt x="391" y="205"/>
                    <a:pt x="390" y="202"/>
                    <a:pt x="391" y="198"/>
                  </a:cubicBezTo>
                  <a:cubicBezTo>
                    <a:pt x="391" y="198"/>
                    <a:pt x="393" y="196"/>
                    <a:pt x="393" y="196"/>
                  </a:cubicBezTo>
                  <a:cubicBezTo>
                    <a:pt x="393" y="195"/>
                    <a:pt x="392" y="192"/>
                    <a:pt x="394" y="192"/>
                  </a:cubicBezTo>
                  <a:cubicBezTo>
                    <a:pt x="396" y="192"/>
                    <a:pt x="398" y="192"/>
                    <a:pt x="399" y="191"/>
                  </a:cubicBezTo>
                  <a:cubicBezTo>
                    <a:pt x="397" y="195"/>
                    <a:pt x="403" y="192"/>
                    <a:pt x="402" y="195"/>
                  </a:cubicBezTo>
                  <a:cubicBezTo>
                    <a:pt x="403" y="198"/>
                    <a:pt x="403" y="197"/>
                    <a:pt x="402" y="201"/>
                  </a:cubicBezTo>
                  <a:cubicBezTo>
                    <a:pt x="403" y="201"/>
                    <a:pt x="405" y="201"/>
                    <a:pt x="405" y="202"/>
                  </a:cubicBezTo>
                  <a:cubicBezTo>
                    <a:pt x="404" y="202"/>
                    <a:pt x="402" y="202"/>
                    <a:pt x="402" y="203"/>
                  </a:cubicBezTo>
                  <a:cubicBezTo>
                    <a:pt x="406" y="202"/>
                    <a:pt x="410" y="206"/>
                    <a:pt x="412" y="204"/>
                  </a:cubicBezTo>
                  <a:close/>
                  <a:moveTo>
                    <a:pt x="433" y="199"/>
                  </a:moveTo>
                  <a:cubicBezTo>
                    <a:pt x="433" y="199"/>
                    <a:pt x="433" y="202"/>
                    <a:pt x="433" y="202"/>
                  </a:cubicBezTo>
                  <a:cubicBezTo>
                    <a:pt x="431" y="204"/>
                    <a:pt x="426" y="198"/>
                    <a:pt x="423" y="201"/>
                  </a:cubicBezTo>
                  <a:cubicBezTo>
                    <a:pt x="424" y="203"/>
                    <a:pt x="422" y="203"/>
                    <a:pt x="421" y="204"/>
                  </a:cubicBezTo>
                  <a:cubicBezTo>
                    <a:pt x="424" y="207"/>
                    <a:pt x="425" y="205"/>
                    <a:pt x="428" y="205"/>
                  </a:cubicBezTo>
                  <a:cubicBezTo>
                    <a:pt x="431" y="205"/>
                    <a:pt x="435" y="206"/>
                    <a:pt x="436" y="204"/>
                  </a:cubicBezTo>
                  <a:cubicBezTo>
                    <a:pt x="436" y="204"/>
                    <a:pt x="435" y="203"/>
                    <a:pt x="436" y="203"/>
                  </a:cubicBezTo>
                  <a:cubicBezTo>
                    <a:pt x="437" y="203"/>
                    <a:pt x="439" y="203"/>
                    <a:pt x="439" y="202"/>
                  </a:cubicBezTo>
                  <a:cubicBezTo>
                    <a:pt x="436" y="202"/>
                    <a:pt x="435" y="199"/>
                    <a:pt x="433" y="199"/>
                  </a:cubicBezTo>
                  <a:close/>
                  <a:moveTo>
                    <a:pt x="416" y="209"/>
                  </a:moveTo>
                  <a:cubicBezTo>
                    <a:pt x="416" y="209"/>
                    <a:pt x="416" y="207"/>
                    <a:pt x="414" y="208"/>
                  </a:cubicBezTo>
                  <a:cubicBezTo>
                    <a:pt x="414" y="208"/>
                    <a:pt x="414" y="210"/>
                    <a:pt x="414" y="210"/>
                  </a:cubicBezTo>
                  <a:cubicBezTo>
                    <a:pt x="412" y="210"/>
                    <a:pt x="410" y="210"/>
                    <a:pt x="408" y="210"/>
                  </a:cubicBezTo>
                  <a:cubicBezTo>
                    <a:pt x="410" y="214"/>
                    <a:pt x="404" y="211"/>
                    <a:pt x="405" y="213"/>
                  </a:cubicBezTo>
                  <a:cubicBezTo>
                    <a:pt x="406" y="213"/>
                    <a:pt x="407" y="213"/>
                    <a:pt x="408" y="213"/>
                  </a:cubicBezTo>
                  <a:cubicBezTo>
                    <a:pt x="408" y="215"/>
                    <a:pt x="407" y="215"/>
                    <a:pt x="407" y="216"/>
                  </a:cubicBezTo>
                  <a:cubicBezTo>
                    <a:pt x="410" y="217"/>
                    <a:pt x="409" y="213"/>
                    <a:pt x="412" y="213"/>
                  </a:cubicBezTo>
                  <a:cubicBezTo>
                    <a:pt x="413" y="214"/>
                    <a:pt x="415" y="215"/>
                    <a:pt x="418" y="215"/>
                  </a:cubicBezTo>
                  <a:cubicBezTo>
                    <a:pt x="417" y="210"/>
                    <a:pt x="425" y="214"/>
                    <a:pt x="423" y="208"/>
                  </a:cubicBezTo>
                  <a:cubicBezTo>
                    <a:pt x="420" y="206"/>
                    <a:pt x="418" y="209"/>
                    <a:pt x="416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8" name="Freeform 92"/>
            <p:cNvSpPr/>
            <p:nvPr/>
          </p:nvSpPr>
          <p:spPr bwMode="auto">
            <a:xfrm>
              <a:off x="4256088" y="1973263"/>
              <a:ext cx="142875" cy="217487"/>
            </a:xfrm>
            <a:custGeom>
              <a:avLst/>
              <a:gdLst>
                <a:gd name="T0" fmla="*/ 26 w 38"/>
                <a:gd name="T1" fmla="*/ 14 h 58"/>
                <a:gd name="T2" fmla="*/ 45 w 38"/>
                <a:gd name="T3" fmla="*/ 9 h 58"/>
                <a:gd name="T4" fmla="*/ 47 w 38"/>
                <a:gd name="T5" fmla="*/ 26 h 58"/>
                <a:gd name="T6" fmla="*/ 33 w 38"/>
                <a:gd name="T7" fmla="*/ 35 h 58"/>
                <a:gd name="T8" fmla="*/ 50 w 38"/>
                <a:gd name="T9" fmla="*/ 45 h 58"/>
                <a:gd name="T10" fmla="*/ 59 w 38"/>
                <a:gd name="T11" fmla="*/ 64 h 58"/>
                <a:gd name="T12" fmla="*/ 64 w 38"/>
                <a:gd name="T13" fmla="*/ 69 h 58"/>
                <a:gd name="T14" fmla="*/ 76 w 38"/>
                <a:gd name="T15" fmla="*/ 73 h 58"/>
                <a:gd name="T16" fmla="*/ 71 w 38"/>
                <a:gd name="T17" fmla="*/ 85 h 58"/>
                <a:gd name="T18" fmla="*/ 88 w 38"/>
                <a:gd name="T19" fmla="*/ 87 h 58"/>
                <a:gd name="T20" fmla="*/ 88 w 38"/>
                <a:gd name="T21" fmla="*/ 104 h 58"/>
                <a:gd name="T22" fmla="*/ 81 w 38"/>
                <a:gd name="T23" fmla="*/ 104 h 58"/>
                <a:gd name="T24" fmla="*/ 88 w 38"/>
                <a:gd name="T25" fmla="*/ 109 h 58"/>
                <a:gd name="T26" fmla="*/ 81 w 38"/>
                <a:gd name="T27" fmla="*/ 116 h 58"/>
                <a:gd name="T28" fmla="*/ 73 w 38"/>
                <a:gd name="T29" fmla="*/ 120 h 58"/>
                <a:gd name="T30" fmla="*/ 45 w 38"/>
                <a:gd name="T31" fmla="*/ 118 h 58"/>
                <a:gd name="T32" fmla="*/ 33 w 38"/>
                <a:gd name="T33" fmla="*/ 120 h 58"/>
                <a:gd name="T34" fmla="*/ 14 w 38"/>
                <a:gd name="T35" fmla="*/ 120 h 58"/>
                <a:gd name="T36" fmla="*/ 19 w 38"/>
                <a:gd name="T37" fmla="*/ 118 h 58"/>
                <a:gd name="T38" fmla="*/ 24 w 38"/>
                <a:gd name="T39" fmla="*/ 120 h 58"/>
                <a:gd name="T40" fmla="*/ 26 w 38"/>
                <a:gd name="T41" fmla="*/ 116 h 58"/>
                <a:gd name="T42" fmla="*/ 43 w 38"/>
                <a:gd name="T43" fmla="*/ 113 h 58"/>
                <a:gd name="T44" fmla="*/ 19 w 38"/>
                <a:gd name="T45" fmla="*/ 104 h 58"/>
                <a:gd name="T46" fmla="*/ 19 w 38"/>
                <a:gd name="T47" fmla="*/ 87 h 58"/>
                <a:gd name="T48" fmla="*/ 26 w 38"/>
                <a:gd name="T49" fmla="*/ 85 h 58"/>
                <a:gd name="T50" fmla="*/ 36 w 38"/>
                <a:gd name="T51" fmla="*/ 85 h 58"/>
                <a:gd name="T52" fmla="*/ 40 w 38"/>
                <a:gd name="T53" fmla="*/ 69 h 58"/>
                <a:gd name="T54" fmla="*/ 31 w 38"/>
                <a:gd name="T55" fmla="*/ 57 h 58"/>
                <a:gd name="T56" fmla="*/ 19 w 38"/>
                <a:gd name="T57" fmla="*/ 61 h 58"/>
                <a:gd name="T58" fmla="*/ 19 w 38"/>
                <a:gd name="T59" fmla="*/ 47 h 58"/>
                <a:gd name="T60" fmla="*/ 9 w 38"/>
                <a:gd name="T61" fmla="*/ 40 h 58"/>
                <a:gd name="T62" fmla="*/ 0 w 38"/>
                <a:gd name="T63" fmla="*/ 14 h 58"/>
                <a:gd name="T64" fmla="*/ 14 w 38"/>
                <a:gd name="T65" fmla="*/ 0 h 58"/>
                <a:gd name="T66" fmla="*/ 40 w 38"/>
                <a:gd name="T67" fmla="*/ 0 h 58"/>
                <a:gd name="T68" fmla="*/ 26 w 38"/>
                <a:gd name="T69" fmla="*/ 14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" h="58">
                  <a:moveTo>
                    <a:pt x="11" y="6"/>
                  </a:moveTo>
                  <a:cubicBezTo>
                    <a:pt x="11" y="8"/>
                    <a:pt x="16" y="4"/>
                    <a:pt x="19" y="4"/>
                  </a:cubicBezTo>
                  <a:cubicBezTo>
                    <a:pt x="20" y="6"/>
                    <a:pt x="20" y="9"/>
                    <a:pt x="20" y="11"/>
                  </a:cubicBezTo>
                  <a:cubicBezTo>
                    <a:pt x="17" y="12"/>
                    <a:pt x="15" y="13"/>
                    <a:pt x="14" y="15"/>
                  </a:cubicBezTo>
                  <a:cubicBezTo>
                    <a:pt x="15" y="17"/>
                    <a:pt x="18" y="19"/>
                    <a:pt x="21" y="19"/>
                  </a:cubicBezTo>
                  <a:cubicBezTo>
                    <a:pt x="21" y="23"/>
                    <a:pt x="26" y="22"/>
                    <a:pt x="25" y="27"/>
                  </a:cubicBezTo>
                  <a:cubicBezTo>
                    <a:pt x="25" y="28"/>
                    <a:pt x="27" y="28"/>
                    <a:pt x="27" y="29"/>
                  </a:cubicBezTo>
                  <a:cubicBezTo>
                    <a:pt x="27" y="31"/>
                    <a:pt x="31" y="30"/>
                    <a:pt x="32" y="31"/>
                  </a:cubicBezTo>
                  <a:cubicBezTo>
                    <a:pt x="31" y="33"/>
                    <a:pt x="30" y="34"/>
                    <a:pt x="30" y="36"/>
                  </a:cubicBezTo>
                  <a:cubicBezTo>
                    <a:pt x="32" y="36"/>
                    <a:pt x="35" y="36"/>
                    <a:pt x="37" y="37"/>
                  </a:cubicBezTo>
                  <a:cubicBezTo>
                    <a:pt x="35" y="39"/>
                    <a:pt x="38" y="42"/>
                    <a:pt x="37" y="44"/>
                  </a:cubicBezTo>
                  <a:cubicBezTo>
                    <a:pt x="36" y="45"/>
                    <a:pt x="34" y="44"/>
                    <a:pt x="34" y="44"/>
                  </a:cubicBezTo>
                  <a:cubicBezTo>
                    <a:pt x="34" y="46"/>
                    <a:pt x="36" y="45"/>
                    <a:pt x="37" y="46"/>
                  </a:cubicBezTo>
                  <a:cubicBezTo>
                    <a:pt x="36" y="47"/>
                    <a:pt x="34" y="47"/>
                    <a:pt x="34" y="49"/>
                  </a:cubicBezTo>
                  <a:cubicBezTo>
                    <a:pt x="33" y="50"/>
                    <a:pt x="32" y="51"/>
                    <a:pt x="31" y="51"/>
                  </a:cubicBezTo>
                  <a:cubicBezTo>
                    <a:pt x="27" y="51"/>
                    <a:pt x="24" y="50"/>
                    <a:pt x="19" y="50"/>
                  </a:cubicBezTo>
                  <a:cubicBezTo>
                    <a:pt x="17" y="52"/>
                    <a:pt x="18" y="52"/>
                    <a:pt x="14" y="51"/>
                  </a:cubicBezTo>
                  <a:cubicBezTo>
                    <a:pt x="13" y="54"/>
                    <a:pt x="6" y="58"/>
                    <a:pt x="6" y="51"/>
                  </a:cubicBezTo>
                  <a:cubicBezTo>
                    <a:pt x="7" y="52"/>
                    <a:pt x="8" y="50"/>
                    <a:pt x="8" y="50"/>
                  </a:cubicBezTo>
                  <a:cubicBezTo>
                    <a:pt x="9" y="50"/>
                    <a:pt x="10" y="51"/>
                    <a:pt x="10" y="51"/>
                  </a:cubicBezTo>
                  <a:cubicBezTo>
                    <a:pt x="11" y="51"/>
                    <a:pt x="10" y="50"/>
                    <a:pt x="11" y="49"/>
                  </a:cubicBezTo>
                  <a:cubicBezTo>
                    <a:pt x="12" y="48"/>
                    <a:pt x="15" y="49"/>
                    <a:pt x="18" y="48"/>
                  </a:cubicBezTo>
                  <a:cubicBezTo>
                    <a:pt x="17" y="42"/>
                    <a:pt x="11" y="46"/>
                    <a:pt x="8" y="44"/>
                  </a:cubicBezTo>
                  <a:cubicBezTo>
                    <a:pt x="8" y="42"/>
                    <a:pt x="8" y="40"/>
                    <a:pt x="8" y="37"/>
                  </a:cubicBezTo>
                  <a:cubicBezTo>
                    <a:pt x="11" y="38"/>
                    <a:pt x="13" y="37"/>
                    <a:pt x="11" y="36"/>
                  </a:cubicBezTo>
                  <a:cubicBezTo>
                    <a:pt x="12" y="33"/>
                    <a:pt x="13" y="37"/>
                    <a:pt x="15" y="36"/>
                  </a:cubicBezTo>
                  <a:cubicBezTo>
                    <a:pt x="18" y="36"/>
                    <a:pt x="14" y="31"/>
                    <a:pt x="17" y="29"/>
                  </a:cubicBezTo>
                  <a:cubicBezTo>
                    <a:pt x="16" y="27"/>
                    <a:pt x="12" y="28"/>
                    <a:pt x="13" y="24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8" y="24"/>
                    <a:pt x="8" y="22"/>
                    <a:pt x="8" y="20"/>
                  </a:cubicBezTo>
                  <a:cubicBezTo>
                    <a:pt x="8" y="18"/>
                    <a:pt x="4" y="19"/>
                    <a:pt x="4" y="17"/>
                  </a:cubicBezTo>
                  <a:cubicBezTo>
                    <a:pt x="6" y="13"/>
                    <a:pt x="5" y="6"/>
                    <a:pt x="0" y="6"/>
                  </a:cubicBezTo>
                  <a:cubicBezTo>
                    <a:pt x="2" y="3"/>
                    <a:pt x="5" y="3"/>
                    <a:pt x="6" y="0"/>
                  </a:cubicBezTo>
                  <a:cubicBezTo>
                    <a:pt x="10" y="0"/>
                    <a:pt x="13" y="0"/>
                    <a:pt x="17" y="0"/>
                  </a:cubicBezTo>
                  <a:cubicBezTo>
                    <a:pt x="14" y="1"/>
                    <a:pt x="12" y="3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9" name="Freeform 93"/>
            <p:cNvSpPr/>
            <p:nvPr/>
          </p:nvSpPr>
          <p:spPr bwMode="auto">
            <a:xfrm>
              <a:off x="1585913" y="1981200"/>
              <a:ext cx="38100" cy="30162"/>
            </a:xfrm>
            <a:custGeom>
              <a:avLst/>
              <a:gdLst>
                <a:gd name="T0" fmla="*/ 22 w 10"/>
                <a:gd name="T1" fmla="*/ 2 h 8"/>
                <a:gd name="T2" fmla="*/ 24 w 10"/>
                <a:gd name="T3" fmla="*/ 14 h 8"/>
                <a:gd name="T4" fmla="*/ 12 w 10"/>
                <a:gd name="T5" fmla="*/ 19 h 8"/>
                <a:gd name="T6" fmla="*/ 12 w 10"/>
                <a:gd name="T7" fmla="*/ 14 h 8"/>
                <a:gd name="T8" fmla="*/ 5 w 10"/>
                <a:gd name="T9" fmla="*/ 17 h 8"/>
                <a:gd name="T10" fmla="*/ 7 w 10"/>
                <a:gd name="T11" fmla="*/ 14 h 8"/>
                <a:gd name="T12" fmla="*/ 22 w 10"/>
                <a:gd name="T13" fmla="*/ 2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8">
                  <a:moveTo>
                    <a:pt x="9" y="1"/>
                  </a:moveTo>
                  <a:cubicBezTo>
                    <a:pt x="8" y="3"/>
                    <a:pt x="9" y="5"/>
                    <a:pt x="10" y="6"/>
                  </a:cubicBezTo>
                  <a:cubicBezTo>
                    <a:pt x="9" y="8"/>
                    <a:pt x="7" y="8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0" y="6"/>
                    <a:pt x="3" y="7"/>
                    <a:pt x="3" y="6"/>
                  </a:cubicBezTo>
                  <a:cubicBezTo>
                    <a:pt x="4" y="5"/>
                    <a:pt x="7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0" name="Freeform 94"/>
            <p:cNvSpPr/>
            <p:nvPr/>
          </p:nvSpPr>
          <p:spPr bwMode="auto">
            <a:xfrm>
              <a:off x="6889751" y="2338388"/>
              <a:ext cx="22225" cy="25400"/>
            </a:xfrm>
            <a:custGeom>
              <a:avLst/>
              <a:gdLst>
                <a:gd name="T0" fmla="*/ 2 w 6"/>
                <a:gd name="T1" fmla="*/ 5 h 7"/>
                <a:gd name="T2" fmla="*/ 14 w 6"/>
                <a:gd name="T3" fmla="*/ 0 h 7"/>
                <a:gd name="T4" fmla="*/ 0 w 6"/>
                <a:gd name="T5" fmla="*/ 14 h 7"/>
                <a:gd name="T6" fmla="*/ 2 w 6"/>
                <a:gd name="T7" fmla="*/ 5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1" y="2"/>
                  </a:moveTo>
                  <a:cubicBezTo>
                    <a:pt x="2" y="0"/>
                    <a:pt x="3" y="2"/>
                    <a:pt x="6" y="0"/>
                  </a:cubicBezTo>
                  <a:cubicBezTo>
                    <a:pt x="5" y="3"/>
                    <a:pt x="4" y="7"/>
                    <a:pt x="0" y="6"/>
                  </a:cubicBezTo>
                  <a:cubicBezTo>
                    <a:pt x="0" y="5"/>
                    <a:pt x="5" y="3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1" name="Freeform 95"/>
            <p:cNvSpPr/>
            <p:nvPr/>
          </p:nvSpPr>
          <p:spPr bwMode="auto">
            <a:xfrm>
              <a:off x="6330951" y="3035300"/>
              <a:ext cx="179388" cy="201612"/>
            </a:xfrm>
            <a:custGeom>
              <a:avLst/>
              <a:gdLst>
                <a:gd name="T0" fmla="*/ 89 w 48"/>
                <a:gd name="T1" fmla="*/ 7 h 54"/>
                <a:gd name="T2" fmla="*/ 101 w 48"/>
                <a:gd name="T3" fmla="*/ 12 h 54"/>
                <a:gd name="T4" fmla="*/ 113 w 48"/>
                <a:gd name="T5" fmla="*/ 21 h 54"/>
                <a:gd name="T6" fmla="*/ 101 w 48"/>
                <a:gd name="T7" fmla="*/ 35 h 54"/>
                <a:gd name="T8" fmla="*/ 99 w 48"/>
                <a:gd name="T9" fmla="*/ 52 h 54"/>
                <a:gd name="T10" fmla="*/ 104 w 48"/>
                <a:gd name="T11" fmla="*/ 56 h 54"/>
                <a:gd name="T12" fmla="*/ 104 w 48"/>
                <a:gd name="T13" fmla="*/ 64 h 54"/>
                <a:gd name="T14" fmla="*/ 108 w 48"/>
                <a:gd name="T15" fmla="*/ 71 h 54"/>
                <a:gd name="T16" fmla="*/ 97 w 48"/>
                <a:gd name="T17" fmla="*/ 78 h 54"/>
                <a:gd name="T18" fmla="*/ 92 w 48"/>
                <a:gd name="T19" fmla="*/ 92 h 54"/>
                <a:gd name="T20" fmla="*/ 92 w 48"/>
                <a:gd name="T21" fmla="*/ 99 h 54"/>
                <a:gd name="T22" fmla="*/ 87 w 48"/>
                <a:gd name="T23" fmla="*/ 99 h 54"/>
                <a:gd name="T24" fmla="*/ 78 w 48"/>
                <a:gd name="T25" fmla="*/ 108 h 54"/>
                <a:gd name="T26" fmla="*/ 78 w 48"/>
                <a:gd name="T27" fmla="*/ 125 h 54"/>
                <a:gd name="T28" fmla="*/ 52 w 48"/>
                <a:gd name="T29" fmla="*/ 118 h 54"/>
                <a:gd name="T30" fmla="*/ 49 w 48"/>
                <a:gd name="T31" fmla="*/ 122 h 54"/>
                <a:gd name="T32" fmla="*/ 40 w 48"/>
                <a:gd name="T33" fmla="*/ 118 h 54"/>
                <a:gd name="T34" fmla="*/ 26 w 48"/>
                <a:gd name="T35" fmla="*/ 118 h 54"/>
                <a:gd name="T36" fmla="*/ 19 w 48"/>
                <a:gd name="T37" fmla="*/ 115 h 54"/>
                <a:gd name="T38" fmla="*/ 7 w 48"/>
                <a:gd name="T39" fmla="*/ 99 h 54"/>
                <a:gd name="T40" fmla="*/ 9 w 48"/>
                <a:gd name="T41" fmla="*/ 87 h 54"/>
                <a:gd name="T42" fmla="*/ 7 w 48"/>
                <a:gd name="T43" fmla="*/ 87 h 54"/>
                <a:gd name="T44" fmla="*/ 5 w 48"/>
                <a:gd name="T45" fmla="*/ 64 h 54"/>
                <a:gd name="T46" fmla="*/ 31 w 48"/>
                <a:gd name="T47" fmla="*/ 61 h 54"/>
                <a:gd name="T48" fmla="*/ 31 w 48"/>
                <a:gd name="T49" fmla="*/ 54 h 54"/>
                <a:gd name="T50" fmla="*/ 52 w 48"/>
                <a:gd name="T51" fmla="*/ 40 h 54"/>
                <a:gd name="T52" fmla="*/ 68 w 48"/>
                <a:gd name="T53" fmla="*/ 35 h 54"/>
                <a:gd name="T54" fmla="*/ 71 w 48"/>
                <a:gd name="T55" fmla="*/ 26 h 54"/>
                <a:gd name="T56" fmla="*/ 75 w 48"/>
                <a:gd name="T57" fmla="*/ 26 h 54"/>
                <a:gd name="T58" fmla="*/ 82 w 48"/>
                <a:gd name="T59" fmla="*/ 21 h 54"/>
                <a:gd name="T60" fmla="*/ 92 w 48"/>
                <a:gd name="T61" fmla="*/ 7 h 54"/>
                <a:gd name="T62" fmla="*/ 89 w 48"/>
                <a:gd name="T63" fmla="*/ 7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8" h="54">
                  <a:moveTo>
                    <a:pt x="38" y="3"/>
                  </a:moveTo>
                  <a:cubicBezTo>
                    <a:pt x="39" y="0"/>
                    <a:pt x="41" y="5"/>
                    <a:pt x="43" y="5"/>
                  </a:cubicBezTo>
                  <a:cubicBezTo>
                    <a:pt x="44" y="6"/>
                    <a:pt x="45" y="8"/>
                    <a:pt x="48" y="9"/>
                  </a:cubicBezTo>
                  <a:cubicBezTo>
                    <a:pt x="47" y="12"/>
                    <a:pt x="47" y="15"/>
                    <a:pt x="43" y="15"/>
                  </a:cubicBezTo>
                  <a:cubicBezTo>
                    <a:pt x="42" y="17"/>
                    <a:pt x="44" y="21"/>
                    <a:pt x="42" y="22"/>
                  </a:cubicBezTo>
                  <a:cubicBezTo>
                    <a:pt x="41" y="23"/>
                    <a:pt x="44" y="23"/>
                    <a:pt x="44" y="24"/>
                  </a:cubicBezTo>
                  <a:cubicBezTo>
                    <a:pt x="44" y="25"/>
                    <a:pt x="44" y="27"/>
                    <a:pt x="44" y="27"/>
                  </a:cubicBezTo>
                  <a:cubicBezTo>
                    <a:pt x="45" y="29"/>
                    <a:pt x="46" y="28"/>
                    <a:pt x="46" y="30"/>
                  </a:cubicBezTo>
                  <a:cubicBezTo>
                    <a:pt x="46" y="33"/>
                    <a:pt x="42" y="35"/>
                    <a:pt x="41" y="33"/>
                  </a:cubicBezTo>
                  <a:cubicBezTo>
                    <a:pt x="41" y="36"/>
                    <a:pt x="42" y="37"/>
                    <a:pt x="39" y="39"/>
                  </a:cubicBezTo>
                  <a:cubicBezTo>
                    <a:pt x="39" y="40"/>
                    <a:pt x="40" y="41"/>
                    <a:pt x="39" y="42"/>
                  </a:cubicBezTo>
                  <a:cubicBezTo>
                    <a:pt x="39" y="42"/>
                    <a:pt x="37" y="41"/>
                    <a:pt x="37" y="42"/>
                  </a:cubicBezTo>
                  <a:cubicBezTo>
                    <a:pt x="36" y="43"/>
                    <a:pt x="37" y="48"/>
                    <a:pt x="33" y="46"/>
                  </a:cubicBezTo>
                  <a:cubicBezTo>
                    <a:pt x="36" y="48"/>
                    <a:pt x="33" y="49"/>
                    <a:pt x="33" y="53"/>
                  </a:cubicBezTo>
                  <a:cubicBezTo>
                    <a:pt x="27" y="54"/>
                    <a:pt x="26" y="51"/>
                    <a:pt x="22" y="50"/>
                  </a:cubicBezTo>
                  <a:cubicBezTo>
                    <a:pt x="21" y="50"/>
                    <a:pt x="21" y="51"/>
                    <a:pt x="21" y="52"/>
                  </a:cubicBezTo>
                  <a:cubicBezTo>
                    <a:pt x="18" y="53"/>
                    <a:pt x="18" y="50"/>
                    <a:pt x="17" y="50"/>
                  </a:cubicBezTo>
                  <a:cubicBezTo>
                    <a:pt x="15" y="49"/>
                    <a:pt x="13" y="51"/>
                    <a:pt x="11" y="50"/>
                  </a:cubicBezTo>
                  <a:cubicBezTo>
                    <a:pt x="10" y="49"/>
                    <a:pt x="12" y="46"/>
                    <a:pt x="8" y="49"/>
                  </a:cubicBezTo>
                  <a:cubicBezTo>
                    <a:pt x="7" y="46"/>
                    <a:pt x="7" y="42"/>
                    <a:pt x="3" y="42"/>
                  </a:cubicBezTo>
                  <a:cubicBezTo>
                    <a:pt x="3" y="40"/>
                    <a:pt x="4" y="39"/>
                    <a:pt x="4" y="37"/>
                  </a:cubicBezTo>
                  <a:cubicBezTo>
                    <a:pt x="4" y="35"/>
                    <a:pt x="3" y="37"/>
                    <a:pt x="3" y="37"/>
                  </a:cubicBezTo>
                  <a:cubicBezTo>
                    <a:pt x="0" y="35"/>
                    <a:pt x="2" y="32"/>
                    <a:pt x="2" y="27"/>
                  </a:cubicBezTo>
                  <a:cubicBezTo>
                    <a:pt x="6" y="28"/>
                    <a:pt x="10" y="28"/>
                    <a:pt x="13" y="26"/>
                  </a:cubicBezTo>
                  <a:cubicBezTo>
                    <a:pt x="13" y="24"/>
                    <a:pt x="15" y="23"/>
                    <a:pt x="13" y="23"/>
                  </a:cubicBezTo>
                  <a:cubicBezTo>
                    <a:pt x="15" y="21"/>
                    <a:pt x="24" y="18"/>
                    <a:pt x="22" y="17"/>
                  </a:cubicBezTo>
                  <a:cubicBezTo>
                    <a:pt x="23" y="15"/>
                    <a:pt x="26" y="15"/>
                    <a:pt x="29" y="15"/>
                  </a:cubicBezTo>
                  <a:cubicBezTo>
                    <a:pt x="31" y="15"/>
                    <a:pt x="29" y="12"/>
                    <a:pt x="30" y="11"/>
                  </a:cubicBezTo>
                  <a:cubicBezTo>
                    <a:pt x="30" y="11"/>
                    <a:pt x="32" y="11"/>
                    <a:pt x="32" y="11"/>
                  </a:cubicBezTo>
                  <a:cubicBezTo>
                    <a:pt x="33" y="10"/>
                    <a:pt x="32" y="8"/>
                    <a:pt x="35" y="9"/>
                  </a:cubicBezTo>
                  <a:cubicBezTo>
                    <a:pt x="33" y="4"/>
                    <a:pt x="38" y="5"/>
                    <a:pt x="39" y="3"/>
                  </a:cubicBezTo>
                  <a:cubicBezTo>
                    <a:pt x="39" y="3"/>
                    <a:pt x="39" y="3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2" name="Freeform 96"/>
            <p:cNvSpPr/>
            <p:nvPr/>
          </p:nvSpPr>
          <p:spPr bwMode="auto">
            <a:xfrm>
              <a:off x="6515101" y="3181350"/>
              <a:ext cx="77788" cy="90487"/>
            </a:xfrm>
            <a:custGeom>
              <a:avLst/>
              <a:gdLst>
                <a:gd name="T0" fmla="*/ 44 w 21"/>
                <a:gd name="T1" fmla="*/ 0 h 24"/>
                <a:gd name="T2" fmla="*/ 35 w 21"/>
                <a:gd name="T3" fmla="*/ 12 h 24"/>
                <a:gd name="T4" fmla="*/ 33 w 21"/>
                <a:gd name="T5" fmla="*/ 12 h 24"/>
                <a:gd name="T6" fmla="*/ 35 w 21"/>
                <a:gd name="T7" fmla="*/ 21 h 24"/>
                <a:gd name="T8" fmla="*/ 40 w 21"/>
                <a:gd name="T9" fmla="*/ 26 h 24"/>
                <a:gd name="T10" fmla="*/ 44 w 21"/>
                <a:gd name="T11" fmla="*/ 50 h 24"/>
                <a:gd name="T12" fmla="*/ 33 w 21"/>
                <a:gd name="T13" fmla="*/ 50 h 24"/>
                <a:gd name="T14" fmla="*/ 23 w 21"/>
                <a:gd name="T15" fmla="*/ 24 h 24"/>
                <a:gd name="T16" fmla="*/ 14 w 21"/>
                <a:gd name="T17" fmla="*/ 31 h 24"/>
                <a:gd name="T18" fmla="*/ 14 w 21"/>
                <a:gd name="T19" fmla="*/ 48 h 24"/>
                <a:gd name="T20" fmla="*/ 5 w 21"/>
                <a:gd name="T21" fmla="*/ 57 h 24"/>
                <a:gd name="T22" fmla="*/ 2 w 21"/>
                <a:gd name="T23" fmla="*/ 43 h 24"/>
                <a:gd name="T24" fmla="*/ 5 w 21"/>
                <a:gd name="T25" fmla="*/ 40 h 24"/>
                <a:gd name="T26" fmla="*/ 2 w 21"/>
                <a:gd name="T27" fmla="*/ 38 h 24"/>
                <a:gd name="T28" fmla="*/ 5 w 21"/>
                <a:gd name="T29" fmla="*/ 26 h 24"/>
                <a:gd name="T30" fmla="*/ 0 w 21"/>
                <a:gd name="T31" fmla="*/ 21 h 24"/>
                <a:gd name="T32" fmla="*/ 21 w 21"/>
                <a:gd name="T33" fmla="*/ 0 h 24"/>
                <a:gd name="T34" fmla="*/ 44 w 21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" h="24">
                  <a:moveTo>
                    <a:pt x="19" y="0"/>
                  </a:moveTo>
                  <a:cubicBezTo>
                    <a:pt x="21" y="5"/>
                    <a:pt x="13" y="3"/>
                    <a:pt x="15" y="5"/>
                  </a:cubicBezTo>
                  <a:cubicBezTo>
                    <a:pt x="17" y="7"/>
                    <a:pt x="15" y="5"/>
                    <a:pt x="14" y="5"/>
                  </a:cubicBezTo>
                  <a:cubicBezTo>
                    <a:pt x="14" y="7"/>
                    <a:pt x="14" y="7"/>
                    <a:pt x="15" y="9"/>
                  </a:cubicBezTo>
                  <a:cubicBezTo>
                    <a:pt x="15" y="9"/>
                    <a:pt x="17" y="10"/>
                    <a:pt x="17" y="11"/>
                  </a:cubicBezTo>
                  <a:cubicBezTo>
                    <a:pt x="18" y="14"/>
                    <a:pt x="18" y="18"/>
                    <a:pt x="19" y="21"/>
                  </a:cubicBezTo>
                  <a:cubicBezTo>
                    <a:pt x="17" y="21"/>
                    <a:pt x="15" y="21"/>
                    <a:pt x="14" y="21"/>
                  </a:cubicBezTo>
                  <a:cubicBezTo>
                    <a:pt x="13" y="18"/>
                    <a:pt x="11" y="14"/>
                    <a:pt x="10" y="10"/>
                  </a:cubicBezTo>
                  <a:cubicBezTo>
                    <a:pt x="8" y="10"/>
                    <a:pt x="9" y="14"/>
                    <a:pt x="6" y="13"/>
                  </a:cubicBezTo>
                  <a:cubicBezTo>
                    <a:pt x="6" y="16"/>
                    <a:pt x="6" y="18"/>
                    <a:pt x="6" y="20"/>
                  </a:cubicBezTo>
                  <a:cubicBezTo>
                    <a:pt x="6" y="23"/>
                    <a:pt x="2" y="22"/>
                    <a:pt x="2" y="24"/>
                  </a:cubicBezTo>
                  <a:cubicBezTo>
                    <a:pt x="0" y="24"/>
                    <a:pt x="0" y="20"/>
                    <a:pt x="1" y="18"/>
                  </a:cubicBezTo>
                  <a:cubicBezTo>
                    <a:pt x="1" y="17"/>
                    <a:pt x="2" y="17"/>
                    <a:pt x="2" y="17"/>
                  </a:cubicBezTo>
                  <a:cubicBezTo>
                    <a:pt x="2" y="15"/>
                    <a:pt x="1" y="16"/>
                    <a:pt x="1" y="16"/>
                  </a:cubicBezTo>
                  <a:cubicBezTo>
                    <a:pt x="1" y="15"/>
                    <a:pt x="3" y="13"/>
                    <a:pt x="2" y="11"/>
                  </a:cubicBezTo>
                  <a:cubicBezTo>
                    <a:pt x="3" y="9"/>
                    <a:pt x="1" y="9"/>
                    <a:pt x="0" y="9"/>
                  </a:cubicBezTo>
                  <a:cubicBezTo>
                    <a:pt x="1" y="4"/>
                    <a:pt x="3" y="0"/>
                    <a:pt x="9" y="0"/>
                  </a:cubicBezTo>
                  <a:cubicBezTo>
                    <a:pt x="5" y="4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" name="Freeform 97"/>
            <p:cNvSpPr/>
            <p:nvPr/>
          </p:nvSpPr>
          <p:spPr bwMode="auto">
            <a:xfrm>
              <a:off x="6270626" y="3271838"/>
              <a:ext cx="187325" cy="52387"/>
            </a:xfrm>
            <a:custGeom>
              <a:avLst/>
              <a:gdLst>
                <a:gd name="T0" fmla="*/ 2 w 50"/>
                <a:gd name="T1" fmla="*/ 12 h 14"/>
                <a:gd name="T2" fmla="*/ 14 w 50"/>
                <a:gd name="T3" fmla="*/ 2 h 14"/>
                <a:gd name="T4" fmla="*/ 19 w 50"/>
                <a:gd name="T5" fmla="*/ 7 h 14"/>
                <a:gd name="T6" fmla="*/ 26 w 50"/>
                <a:gd name="T7" fmla="*/ 12 h 14"/>
                <a:gd name="T8" fmla="*/ 52 w 50"/>
                <a:gd name="T9" fmla="*/ 17 h 14"/>
                <a:gd name="T10" fmla="*/ 80 w 50"/>
                <a:gd name="T11" fmla="*/ 14 h 14"/>
                <a:gd name="T12" fmla="*/ 87 w 50"/>
                <a:gd name="T13" fmla="*/ 19 h 14"/>
                <a:gd name="T14" fmla="*/ 94 w 50"/>
                <a:gd name="T15" fmla="*/ 21 h 14"/>
                <a:gd name="T16" fmla="*/ 109 w 50"/>
                <a:gd name="T17" fmla="*/ 21 h 14"/>
                <a:gd name="T18" fmla="*/ 111 w 50"/>
                <a:gd name="T19" fmla="*/ 31 h 14"/>
                <a:gd name="T20" fmla="*/ 106 w 50"/>
                <a:gd name="T21" fmla="*/ 31 h 14"/>
                <a:gd name="T22" fmla="*/ 50 w 50"/>
                <a:gd name="T23" fmla="*/ 21 h 14"/>
                <a:gd name="T24" fmla="*/ 35 w 50"/>
                <a:gd name="T25" fmla="*/ 21 h 14"/>
                <a:gd name="T26" fmla="*/ 17 w 50"/>
                <a:gd name="T27" fmla="*/ 17 h 14"/>
                <a:gd name="T28" fmla="*/ 2 w 50"/>
                <a:gd name="T29" fmla="*/ 12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0" h="14">
                  <a:moveTo>
                    <a:pt x="1" y="5"/>
                  </a:moveTo>
                  <a:cubicBezTo>
                    <a:pt x="0" y="1"/>
                    <a:pt x="5" y="3"/>
                    <a:pt x="6" y="1"/>
                  </a:cubicBezTo>
                  <a:cubicBezTo>
                    <a:pt x="8" y="0"/>
                    <a:pt x="7" y="3"/>
                    <a:pt x="8" y="3"/>
                  </a:cubicBezTo>
                  <a:cubicBezTo>
                    <a:pt x="9" y="4"/>
                    <a:pt x="11" y="3"/>
                    <a:pt x="11" y="5"/>
                  </a:cubicBezTo>
                  <a:cubicBezTo>
                    <a:pt x="16" y="3"/>
                    <a:pt x="18" y="4"/>
                    <a:pt x="22" y="7"/>
                  </a:cubicBezTo>
                  <a:cubicBezTo>
                    <a:pt x="27" y="4"/>
                    <a:pt x="28" y="6"/>
                    <a:pt x="34" y="6"/>
                  </a:cubicBezTo>
                  <a:cubicBezTo>
                    <a:pt x="36" y="5"/>
                    <a:pt x="36" y="7"/>
                    <a:pt x="37" y="8"/>
                  </a:cubicBezTo>
                  <a:cubicBezTo>
                    <a:pt x="38" y="8"/>
                    <a:pt x="40" y="8"/>
                    <a:pt x="40" y="9"/>
                  </a:cubicBezTo>
                  <a:cubicBezTo>
                    <a:pt x="43" y="8"/>
                    <a:pt x="46" y="12"/>
                    <a:pt x="46" y="9"/>
                  </a:cubicBezTo>
                  <a:cubicBezTo>
                    <a:pt x="50" y="9"/>
                    <a:pt x="43" y="13"/>
                    <a:pt x="47" y="13"/>
                  </a:cubicBezTo>
                  <a:cubicBezTo>
                    <a:pt x="47" y="14"/>
                    <a:pt x="46" y="13"/>
                    <a:pt x="45" y="13"/>
                  </a:cubicBezTo>
                  <a:cubicBezTo>
                    <a:pt x="36" y="14"/>
                    <a:pt x="28" y="11"/>
                    <a:pt x="21" y="9"/>
                  </a:cubicBezTo>
                  <a:cubicBezTo>
                    <a:pt x="19" y="9"/>
                    <a:pt x="17" y="10"/>
                    <a:pt x="15" y="9"/>
                  </a:cubicBezTo>
                  <a:cubicBezTo>
                    <a:pt x="12" y="9"/>
                    <a:pt x="10" y="8"/>
                    <a:pt x="7" y="7"/>
                  </a:cubicBezTo>
                  <a:cubicBezTo>
                    <a:pt x="5" y="6"/>
                    <a:pt x="2" y="7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" name="Freeform 98"/>
            <p:cNvSpPr/>
            <p:nvPr/>
          </p:nvSpPr>
          <p:spPr bwMode="auto">
            <a:xfrm>
              <a:off x="6521451" y="3335338"/>
              <a:ext cx="26988" cy="11112"/>
            </a:xfrm>
            <a:custGeom>
              <a:avLst/>
              <a:gdLst>
                <a:gd name="T0" fmla="*/ 5 w 7"/>
                <a:gd name="T1" fmla="*/ 5 h 3"/>
                <a:gd name="T2" fmla="*/ 17 w 7"/>
                <a:gd name="T3" fmla="*/ 7 h 3"/>
                <a:gd name="T4" fmla="*/ 5 w 7"/>
                <a:gd name="T5" fmla="*/ 7 h 3"/>
                <a:gd name="T6" fmla="*/ 2 w 7"/>
                <a:gd name="T7" fmla="*/ 5 h 3"/>
                <a:gd name="T8" fmla="*/ 5 w 7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">
                  <a:moveTo>
                    <a:pt x="2" y="2"/>
                  </a:moveTo>
                  <a:cubicBezTo>
                    <a:pt x="4" y="2"/>
                    <a:pt x="7" y="1"/>
                    <a:pt x="7" y="3"/>
                  </a:cubicBezTo>
                  <a:cubicBezTo>
                    <a:pt x="6" y="3"/>
                    <a:pt x="4" y="3"/>
                    <a:pt x="2" y="3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0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5" name="Freeform 99"/>
            <p:cNvSpPr/>
            <p:nvPr/>
          </p:nvSpPr>
          <p:spPr bwMode="auto">
            <a:xfrm>
              <a:off x="7362826" y="3941763"/>
              <a:ext cx="138113" cy="139700"/>
            </a:xfrm>
            <a:custGeom>
              <a:avLst/>
              <a:gdLst>
                <a:gd name="T0" fmla="*/ 2 w 37"/>
                <a:gd name="T1" fmla="*/ 76 h 37"/>
                <a:gd name="T2" fmla="*/ 7 w 37"/>
                <a:gd name="T3" fmla="*/ 64 h 37"/>
                <a:gd name="T4" fmla="*/ 14 w 37"/>
                <a:gd name="T5" fmla="*/ 62 h 37"/>
                <a:gd name="T6" fmla="*/ 14 w 37"/>
                <a:gd name="T7" fmla="*/ 55 h 37"/>
                <a:gd name="T8" fmla="*/ 19 w 37"/>
                <a:gd name="T9" fmla="*/ 55 h 37"/>
                <a:gd name="T10" fmla="*/ 21 w 37"/>
                <a:gd name="T11" fmla="*/ 50 h 37"/>
                <a:gd name="T12" fmla="*/ 33 w 37"/>
                <a:gd name="T13" fmla="*/ 48 h 37"/>
                <a:gd name="T14" fmla="*/ 38 w 37"/>
                <a:gd name="T15" fmla="*/ 40 h 37"/>
                <a:gd name="T16" fmla="*/ 45 w 37"/>
                <a:gd name="T17" fmla="*/ 33 h 37"/>
                <a:gd name="T18" fmla="*/ 49 w 37"/>
                <a:gd name="T19" fmla="*/ 29 h 37"/>
                <a:gd name="T20" fmla="*/ 59 w 37"/>
                <a:gd name="T21" fmla="*/ 31 h 37"/>
                <a:gd name="T22" fmla="*/ 54 w 37"/>
                <a:gd name="T23" fmla="*/ 19 h 37"/>
                <a:gd name="T24" fmla="*/ 66 w 37"/>
                <a:gd name="T25" fmla="*/ 5 h 37"/>
                <a:gd name="T26" fmla="*/ 75 w 37"/>
                <a:gd name="T27" fmla="*/ 0 h 37"/>
                <a:gd name="T28" fmla="*/ 82 w 37"/>
                <a:gd name="T29" fmla="*/ 5 h 37"/>
                <a:gd name="T30" fmla="*/ 85 w 37"/>
                <a:gd name="T31" fmla="*/ 19 h 37"/>
                <a:gd name="T32" fmla="*/ 82 w 37"/>
                <a:gd name="T33" fmla="*/ 29 h 37"/>
                <a:gd name="T34" fmla="*/ 78 w 37"/>
                <a:gd name="T35" fmla="*/ 29 h 37"/>
                <a:gd name="T36" fmla="*/ 75 w 37"/>
                <a:gd name="T37" fmla="*/ 40 h 37"/>
                <a:gd name="T38" fmla="*/ 63 w 37"/>
                <a:gd name="T39" fmla="*/ 45 h 37"/>
                <a:gd name="T40" fmla="*/ 54 w 37"/>
                <a:gd name="T41" fmla="*/ 64 h 37"/>
                <a:gd name="T42" fmla="*/ 49 w 37"/>
                <a:gd name="T43" fmla="*/ 76 h 37"/>
                <a:gd name="T44" fmla="*/ 45 w 37"/>
                <a:gd name="T45" fmla="*/ 81 h 37"/>
                <a:gd name="T46" fmla="*/ 21 w 37"/>
                <a:gd name="T47" fmla="*/ 71 h 37"/>
                <a:gd name="T48" fmla="*/ 12 w 37"/>
                <a:gd name="T49" fmla="*/ 76 h 37"/>
                <a:gd name="T50" fmla="*/ 7 w 37"/>
                <a:gd name="T51" fmla="*/ 69 h 37"/>
                <a:gd name="T52" fmla="*/ 2 w 37"/>
                <a:gd name="T53" fmla="*/ 76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" h="37">
                  <a:moveTo>
                    <a:pt x="1" y="32"/>
                  </a:moveTo>
                  <a:cubicBezTo>
                    <a:pt x="0" y="30"/>
                    <a:pt x="2" y="28"/>
                    <a:pt x="3" y="27"/>
                  </a:cubicBezTo>
                  <a:cubicBezTo>
                    <a:pt x="4" y="26"/>
                    <a:pt x="6" y="26"/>
                    <a:pt x="6" y="26"/>
                  </a:cubicBezTo>
                  <a:cubicBezTo>
                    <a:pt x="6" y="25"/>
                    <a:pt x="5" y="24"/>
                    <a:pt x="6" y="23"/>
                  </a:cubicBezTo>
                  <a:cubicBezTo>
                    <a:pt x="6" y="23"/>
                    <a:pt x="8" y="24"/>
                    <a:pt x="8" y="23"/>
                  </a:cubicBezTo>
                  <a:cubicBezTo>
                    <a:pt x="8" y="23"/>
                    <a:pt x="9" y="21"/>
                    <a:pt x="9" y="21"/>
                  </a:cubicBezTo>
                  <a:cubicBezTo>
                    <a:pt x="11" y="20"/>
                    <a:pt x="13" y="21"/>
                    <a:pt x="14" y="20"/>
                  </a:cubicBezTo>
                  <a:cubicBezTo>
                    <a:pt x="15" y="18"/>
                    <a:pt x="14" y="18"/>
                    <a:pt x="16" y="17"/>
                  </a:cubicBezTo>
                  <a:cubicBezTo>
                    <a:pt x="19" y="17"/>
                    <a:pt x="18" y="15"/>
                    <a:pt x="19" y="14"/>
                  </a:cubicBezTo>
                  <a:cubicBezTo>
                    <a:pt x="19" y="14"/>
                    <a:pt x="22" y="17"/>
                    <a:pt x="21" y="12"/>
                  </a:cubicBezTo>
                  <a:cubicBezTo>
                    <a:pt x="23" y="11"/>
                    <a:pt x="23" y="13"/>
                    <a:pt x="25" y="13"/>
                  </a:cubicBezTo>
                  <a:cubicBezTo>
                    <a:pt x="25" y="11"/>
                    <a:pt x="23" y="10"/>
                    <a:pt x="23" y="8"/>
                  </a:cubicBezTo>
                  <a:cubicBezTo>
                    <a:pt x="28" y="9"/>
                    <a:pt x="27" y="4"/>
                    <a:pt x="28" y="2"/>
                  </a:cubicBezTo>
                  <a:cubicBezTo>
                    <a:pt x="29" y="1"/>
                    <a:pt x="32" y="2"/>
                    <a:pt x="32" y="0"/>
                  </a:cubicBezTo>
                  <a:cubicBezTo>
                    <a:pt x="33" y="1"/>
                    <a:pt x="33" y="2"/>
                    <a:pt x="35" y="2"/>
                  </a:cubicBezTo>
                  <a:cubicBezTo>
                    <a:pt x="34" y="5"/>
                    <a:pt x="37" y="5"/>
                    <a:pt x="36" y="8"/>
                  </a:cubicBezTo>
                  <a:cubicBezTo>
                    <a:pt x="35" y="8"/>
                    <a:pt x="36" y="10"/>
                    <a:pt x="35" y="12"/>
                  </a:cubicBezTo>
                  <a:cubicBezTo>
                    <a:pt x="35" y="12"/>
                    <a:pt x="33" y="11"/>
                    <a:pt x="33" y="12"/>
                  </a:cubicBezTo>
                  <a:cubicBezTo>
                    <a:pt x="32" y="12"/>
                    <a:pt x="32" y="15"/>
                    <a:pt x="32" y="17"/>
                  </a:cubicBezTo>
                  <a:cubicBezTo>
                    <a:pt x="29" y="19"/>
                    <a:pt x="29" y="17"/>
                    <a:pt x="27" y="19"/>
                  </a:cubicBezTo>
                  <a:cubicBezTo>
                    <a:pt x="24" y="20"/>
                    <a:pt x="25" y="24"/>
                    <a:pt x="23" y="27"/>
                  </a:cubicBezTo>
                  <a:cubicBezTo>
                    <a:pt x="23" y="28"/>
                    <a:pt x="20" y="28"/>
                    <a:pt x="21" y="32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16" y="31"/>
                    <a:pt x="10" y="37"/>
                    <a:pt x="9" y="30"/>
                  </a:cubicBezTo>
                  <a:cubicBezTo>
                    <a:pt x="8" y="31"/>
                    <a:pt x="6" y="32"/>
                    <a:pt x="5" y="32"/>
                  </a:cubicBezTo>
                  <a:cubicBezTo>
                    <a:pt x="4" y="32"/>
                    <a:pt x="3" y="29"/>
                    <a:pt x="3" y="29"/>
                  </a:cubicBezTo>
                  <a:cubicBezTo>
                    <a:pt x="1" y="29"/>
                    <a:pt x="6" y="34"/>
                    <a:pt x="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6" name="Freeform 100"/>
            <p:cNvSpPr/>
            <p:nvPr/>
          </p:nvSpPr>
          <p:spPr bwMode="auto">
            <a:xfrm>
              <a:off x="2636838" y="1223963"/>
              <a:ext cx="195263" cy="142875"/>
            </a:xfrm>
            <a:custGeom>
              <a:avLst/>
              <a:gdLst>
                <a:gd name="T0" fmla="*/ 33 w 52"/>
                <a:gd name="T1" fmla="*/ 0 h 38"/>
                <a:gd name="T2" fmla="*/ 47 w 52"/>
                <a:gd name="T3" fmla="*/ 9 h 38"/>
                <a:gd name="T4" fmla="*/ 57 w 52"/>
                <a:gd name="T5" fmla="*/ 12 h 38"/>
                <a:gd name="T6" fmla="*/ 62 w 52"/>
                <a:gd name="T7" fmla="*/ 12 h 38"/>
                <a:gd name="T8" fmla="*/ 64 w 52"/>
                <a:gd name="T9" fmla="*/ 17 h 38"/>
                <a:gd name="T10" fmla="*/ 73 w 52"/>
                <a:gd name="T11" fmla="*/ 21 h 38"/>
                <a:gd name="T12" fmla="*/ 80 w 52"/>
                <a:gd name="T13" fmla="*/ 21 h 38"/>
                <a:gd name="T14" fmla="*/ 97 w 52"/>
                <a:gd name="T15" fmla="*/ 26 h 38"/>
                <a:gd name="T16" fmla="*/ 97 w 52"/>
                <a:gd name="T17" fmla="*/ 36 h 38"/>
                <a:gd name="T18" fmla="*/ 106 w 52"/>
                <a:gd name="T19" fmla="*/ 36 h 38"/>
                <a:gd name="T20" fmla="*/ 106 w 52"/>
                <a:gd name="T21" fmla="*/ 40 h 38"/>
                <a:gd name="T22" fmla="*/ 123 w 52"/>
                <a:gd name="T23" fmla="*/ 52 h 38"/>
                <a:gd name="T24" fmla="*/ 121 w 52"/>
                <a:gd name="T25" fmla="*/ 59 h 38"/>
                <a:gd name="T26" fmla="*/ 114 w 52"/>
                <a:gd name="T27" fmla="*/ 57 h 38"/>
                <a:gd name="T28" fmla="*/ 99 w 52"/>
                <a:gd name="T29" fmla="*/ 66 h 38"/>
                <a:gd name="T30" fmla="*/ 97 w 52"/>
                <a:gd name="T31" fmla="*/ 71 h 38"/>
                <a:gd name="T32" fmla="*/ 92 w 52"/>
                <a:gd name="T33" fmla="*/ 78 h 38"/>
                <a:gd name="T34" fmla="*/ 76 w 52"/>
                <a:gd name="T35" fmla="*/ 78 h 38"/>
                <a:gd name="T36" fmla="*/ 76 w 52"/>
                <a:gd name="T37" fmla="*/ 81 h 38"/>
                <a:gd name="T38" fmla="*/ 64 w 52"/>
                <a:gd name="T39" fmla="*/ 83 h 38"/>
                <a:gd name="T40" fmla="*/ 62 w 52"/>
                <a:gd name="T41" fmla="*/ 78 h 38"/>
                <a:gd name="T42" fmla="*/ 45 w 52"/>
                <a:gd name="T43" fmla="*/ 78 h 38"/>
                <a:gd name="T44" fmla="*/ 40 w 52"/>
                <a:gd name="T45" fmla="*/ 71 h 38"/>
                <a:gd name="T46" fmla="*/ 47 w 52"/>
                <a:gd name="T47" fmla="*/ 66 h 38"/>
                <a:gd name="T48" fmla="*/ 33 w 52"/>
                <a:gd name="T49" fmla="*/ 64 h 38"/>
                <a:gd name="T50" fmla="*/ 43 w 52"/>
                <a:gd name="T51" fmla="*/ 57 h 38"/>
                <a:gd name="T52" fmla="*/ 47 w 52"/>
                <a:gd name="T53" fmla="*/ 52 h 38"/>
                <a:gd name="T54" fmla="*/ 57 w 52"/>
                <a:gd name="T55" fmla="*/ 54 h 38"/>
                <a:gd name="T56" fmla="*/ 52 w 52"/>
                <a:gd name="T57" fmla="*/ 47 h 38"/>
                <a:gd name="T58" fmla="*/ 28 w 52"/>
                <a:gd name="T59" fmla="*/ 52 h 38"/>
                <a:gd name="T60" fmla="*/ 19 w 52"/>
                <a:gd name="T61" fmla="*/ 50 h 38"/>
                <a:gd name="T62" fmla="*/ 14 w 52"/>
                <a:gd name="T63" fmla="*/ 43 h 38"/>
                <a:gd name="T64" fmla="*/ 2 w 52"/>
                <a:gd name="T65" fmla="*/ 38 h 38"/>
                <a:gd name="T66" fmla="*/ 0 w 52"/>
                <a:gd name="T67" fmla="*/ 28 h 38"/>
                <a:gd name="T68" fmla="*/ 9 w 52"/>
                <a:gd name="T69" fmla="*/ 24 h 38"/>
                <a:gd name="T70" fmla="*/ 14 w 52"/>
                <a:gd name="T71" fmla="*/ 19 h 38"/>
                <a:gd name="T72" fmla="*/ 17 w 52"/>
                <a:gd name="T73" fmla="*/ 9 h 38"/>
                <a:gd name="T74" fmla="*/ 21 w 52"/>
                <a:gd name="T75" fmla="*/ 9 h 38"/>
                <a:gd name="T76" fmla="*/ 28 w 52"/>
                <a:gd name="T77" fmla="*/ 5 h 38"/>
                <a:gd name="T78" fmla="*/ 33 w 52"/>
                <a:gd name="T79" fmla="*/ 0 h 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" h="38">
                  <a:moveTo>
                    <a:pt x="14" y="0"/>
                  </a:moveTo>
                  <a:cubicBezTo>
                    <a:pt x="16" y="1"/>
                    <a:pt x="19" y="2"/>
                    <a:pt x="20" y="4"/>
                  </a:cubicBezTo>
                  <a:cubicBezTo>
                    <a:pt x="22" y="3"/>
                    <a:pt x="23" y="5"/>
                    <a:pt x="24" y="5"/>
                  </a:cubicBezTo>
                  <a:cubicBezTo>
                    <a:pt x="24" y="6"/>
                    <a:pt x="26" y="5"/>
                    <a:pt x="26" y="5"/>
                  </a:cubicBezTo>
                  <a:cubicBezTo>
                    <a:pt x="26" y="6"/>
                    <a:pt x="26" y="7"/>
                    <a:pt x="27" y="7"/>
                  </a:cubicBezTo>
                  <a:cubicBezTo>
                    <a:pt x="29" y="5"/>
                    <a:pt x="28" y="8"/>
                    <a:pt x="31" y="9"/>
                  </a:cubicBezTo>
                  <a:cubicBezTo>
                    <a:pt x="32" y="9"/>
                    <a:pt x="33" y="9"/>
                    <a:pt x="34" y="9"/>
                  </a:cubicBezTo>
                  <a:cubicBezTo>
                    <a:pt x="35" y="9"/>
                    <a:pt x="37" y="13"/>
                    <a:pt x="41" y="11"/>
                  </a:cubicBezTo>
                  <a:cubicBezTo>
                    <a:pt x="41" y="12"/>
                    <a:pt x="41" y="14"/>
                    <a:pt x="41" y="15"/>
                  </a:cubicBezTo>
                  <a:cubicBezTo>
                    <a:pt x="42" y="15"/>
                    <a:pt x="44" y="14"/>
                    <a:pt x="45" y="15"/>
                  </a:cubicBezTo>
                  <a:cubicBezTo>
                    <a:pt x="45" y="15"/>
                    <a:pt x="44" y="17"/>
                    <a:pt x="45" y="17"/>
                  </a:cubicBezTo>
                  <a:cubicBezTo>
                    <a:pt x="47" y="19"/>
                    <a:pt x="49" y="20"/>
                    <a:pt x="52" y="22"/>
                  </a:cubicBezTo>
                  <a:cubicBezTo>
                    <a:pt x="52" y="23"/>
                    <a:pt x="51" y="25"/>
                    <a:pt x="51" y="25"/>
                  </a:cubicBezTo>
                  <a:cubicBezTo>
                    <a:pt x="50" y="26"/>
                    <a:pt x="48" y="24"/>
                    <a:pt x="48" y="24"/>
                  </a:cubicBezTo>
                  <a:cubicBezTo>
                    <a:pt x="46" y="25"/>
                    <a:pt x="45" y="27"/>
                    <a:pt x="42" y="28"/>
                  </a:cubicBezTo>
                  <a:cubicBezTo>
                    <a:pt x="41" y="28"/>
                    <a:pt x="42" y="29"/>
                    <a:pt x="41" y="30"/>
                  </a:cubicBezTo>
                  <a:cubicBezTo>
                    <a:pt x="39" y="30"/>
                    <a:pt x="39" y="31"/>
                    <a:pt x="39" y="33"/>
                  </a:cubicBezTo>
                  <a:cubicBezTo>
                    <a:pt x="35" y="33"/>
                    <a:pt x="34" y="30"/>
                    <a:pt x="32" y="33"/>
                  </a:cubicBezTo>
                  <a:cubicBezTo>
                    <a:pt x="31" y="33"/>
                    <a:pt x="31" y="34"/>
                    <a:pt x="32" y="34"/>
                  </a:cubicBezTo>
                  <a:cubicBezTo>
                    <a:pt x="32" y="38"/>
                    <a:pt x="27" y="31"/>
                    <a:pt x="27" y="35"/>
                  </a:cubicBezTo>
                  <a:cubicBezTo>
                    <a:pt x="26" y="35"/>
                    <a:pt x="26" y="33"/>
                    <a:pt x="26" y="33"/>
                  </a:cubicBezTo>
                  <a:cubicBezTo>
                    <a:pt x="24" y="35"/>
                    <a:pt x="23" y="32"/>
                    <a:pt x="19" y="33"/>
                  </a:cubicBezTo>
                  <a:cubicBezTo>
                    <a:pt x="19" y="30"/>
                    <a:pt x="18" y="30"/>
                    <a:pt x="17" y="30"/>
                  </a:cubicBezTo>
                  <a:cubicBezTo>
                    <a:pt x="17" y="28"/>
                    <a:pt x="20" y="30"/>
                    <a:pt x="20" y="28"/>
                  </a:cubicBezTo>
                  <a:cubicBezTo>
                    <a:pt x="20" y="25"/>
                    <a:pt x="16" y="27"/>
                    <a:pt x="14" y="27"/>
                  </a:cubicBezTo>
                  <a:cubicBezTo>
                    <a:pt x="13" y="24"/>
                    <a:pt x="16" y="25"/>
                    <a:pt x="18" y="24"/>
                  </a:cubicBezTo>
                  <a:cubicBezTo>
                    <a:pt x="18" y="24"/>
                    <a:pt x="20" y="22"/>
                    <a:pt x="20" y="22"/>
                  </a:cubicBezTo>
                  <a:cubicBezTo>
                    <a:pt x="21" y="22"/>
                    <a:pt x="22" y="24"/>
                    <a:pt x="24" y="23"/>
                  </a:cubicBezTo>
                  <a:cubicBezTo>
                    <a:pt x="24" y="21"/>
                    <a:pt x="23" y="21"/>
                    <a:pt x="22" y="20"/>
                  </a:cubicBezTo>
                  <a:cubicBezTo>
                    <a:pt x="21" y="20"/>
                    <a:pt x="14" y="20"/>
                    <a:pt x="12" y="22"/>
                  </a:cubicBezTo>
                  <a:cubicBezTo>
                    <a:pt x="10" y="24"/>
                    <a:pt x="12" y="22"/>
                    <a:pt x="8" y="21"/>
                  </a:cubicBezTo>
                  <a:cubicBezTo>
                    <a:pt x="5" y="20"/>
                    <a:pt x="2" y="21"/>
                    <a:pt x="6" y="18"/>
                  </a:cubicBezTo>
                  <a:cubicBezTo>
                    <a:pt x="6" y="16"/>
                    <a:pt x="2" y="18"/>
                    <a:pt x="1" y="16"/>
                  </a:cubicBezTo>
                  <a:cubicBezTo>
                    <a:pt x="3" y="14"/>
                    <a:pt x="5" y="10"/>
                    <a:pt x="0" y="12"/>
                  </a:cubicBezTo>
                  <a:cubicBezTo>
                    <a:pt x="1" y="11"/>
                    <a:pt x="2" y="10"/>
                    <a:pt x="4" y="10"/>
                  </a:cubicBezTo>
                  <a:cubicBezTo>
                    <a:pt x="5" y="10"/>
                    <a:pt x="4" y="8"/>
                    <a:pt x="6" y="8"/>
                  </a:cubicBezTo>
                  <a:cubicBezTo>
                    <a:pt x="8" y="8"/>
                    <a:pt x="6" y="5"/>
                    <a:pt x="7" y="4"/>
                  </a:cubicBezTo>
                  <a:cubicBezTo>
                    <a:pt x="7" y="4"/>
                    <a:pt x="9" y="4"/>
                    <a:pt x="9" y="4"/>
                  </a:cubicBezTo>
                  <a:cubicBezTo>
                    <a:pt x="11" y="4"/>
                    <a:pt x="10" y="2"/>
                    <a:pt x="12" y="2"/>
                  </a:cubicBezTo>
                  <a:cubicBezTo>
                    <a:pt x="12" y="1"/>
                    <a:pt x="14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7" name="Freeform 101"/>
            <p:cNvSpPr/>
            <p:nvPr/>
          </p:nvSpPr>
          <p:spPr bwMode="auto">
            <a:xfrm>
              <a:off x="4564063" y="1276350"/>
              <a:ext cx="258763" cy="127000"/>
            </a:xfrm>
            <a:custGeom>
              <a:avLst/>
              <a:gdLst>
                <a:gd name="T0" fmla="*/ 57 w 69"/>
                <a:gd name="T1" fmla="*/ 54 h 34"/>
                <a:gd name="T2" fmla="*/ 52 w 69"/>
                <a:gd name="T3" fmla="*/ 56 h 34"/>
                <a:gd name="T4" fmla="*/ 38 w 69"/>
                <a:gd name="T5" fmla="*/ 54 h 34"/>
                <a:gd name="T6" fmla="*/ 45 w 69"/>
                <a:gd name="T7" fmla="*/ 49 h 34"/>
                <a:gd name="T8" fmla="*/ 61 w 69"/>
                <a:gd name="T9" fmla="*/ 38 h 34"/>
                <a:gd name="T10" fmla="*/ 57 w 69"/>
                <a:gd name="T11" fmla="*/ 31 h 34"/>
                <a:gd name="T12" fmla="*/ 43 w 69"/>
                <a:gd name="T13" fmla="*/ 31 h 34"/>
                <a:gd name="T14" fmla="*/ 28 w 69"/>
                <a:gd name="T15" fmla="*/ 40 h 34"/>
                <a:gd name="T16" fmla="*/ 9 w 69"/>
                <a:gd name="T17" fmla="*/ 38 h 34"/>
                <a:gd name="T18" fmla="*/ 12 w 69"/>
                <a:gd name="T19" fmla="*/ 19 h 34"/>
                <a:gd name="T20" fmla="*/ 7 w 69"/>
                <a:gd name="T21" fmla="*/ 21 h 34"/>
                <a:gd name="T22" fmla="*/ 5 w 69"/>
                <a:gd name="T23" fmla="*/ 7 h 34"/>
                <a:gd name="T24" fmla="*/ 9 w 69"/>
                <a:gd name="T25" fmla="*/ 9 h 34"/>
                <a:gd name="T26" fmla="*/ 26 w 69"/>
                <a:gd name="T27" fmla="*/ 5 h 34"/>
                <a:gd name="T28" fmla="*/ 28 w 69"/>
                <a:gd name="T29" fmla="*/ 14 h 34"/>
                <a:gd name="T30" fmla="*/ 52 w 69"/>
                <a:gd name="T31" fmla="*/ 16 h 34"/>
                <a:gd name="T32" fmla="*/ 59 w 69"/>
                <a:gd name="T33" fmla="*/ 5 h 34"/>
                <a:gd name="T34" fmla="*/ 87 w 69"/>
                <a:gd name="T35" fmla="*/ 7 h 34"/>
                <a:gd name="T36" fmla="*/ 90 w 69"/>
                <a:gd name="T37" fmla="*/ 7 h 34"/>
                <a:gd name="T38" fmla="*/ 102 w 69"/>
                <a:gd name="T39" fmla="*/ 16 h 34"/>
                <a:gd name="T40" fmla="*/ 99 w 69"/>
                <a:gd name="T41" fmla="*/ 21 h 34"/>
                <a:gd name="T42" fmla="*/ 113 w 69"/>
                <a:gd name="T43" fmla="*/ 19 h 34"/>
                <a:gd name="T44" fmla="*/ 130 w 69"/>
                <a:gd name="T45" fmla="*/ 24 h 34"/>
                <a:gd name="T46" fmla="*/ 132 w 69"/>
                <a:gd name="T47" fmla="*/ 31 h 34"/>
                <a:gd name="T48" fmla="*/ 135 w 69"/>
                <a:gd name="T49" fmla="*/ 33 h 34"/>
                <a:gd name="T50" fmla="*/ 137 w 69"/>
                <a:gd name="T51" fmla="*/ 38 h 34"/>
                <a:gd name="T52" fmla="*/ 144 w 69"/>
                <a:gd name="T53" fmla="*/ 38 h 34"/>
                <a:gd name="T54" fmla="*/ 144 w 69"/>
                <a:gd name="T55" fmla="*/ 45 h 34"/>
                <a:gd name="T56" fmla="*/ 149 w 69"/>
                <a:gd name="T57" fmla="*/ 45 h 34"/>
                <a:gd name="T58" fmla="*/ 151 w 69"/>
                <a:gd name="T59" fmla="*/ 52 h 34"/>
                <a:gd name="T60" fmla="*/ 161 w 69"/>
                <a:gd name="T61" fmla="*/ 52 h 34"/>
                <a:gd name="T62" fmla="*/ 151 w 69"/>
                <a:gd name="T63" fmla="*/ 56 h 34"/>
                <a:gd name="T64" fmla="*/ 151 w 69"/>
                <a:gd name="T65" fmla="*/ 61 h 34"/>
                <a:gd name="T66" fmla="*/ 123 w 69"/>
                <a:gd name="T67" fmla="*/ 61 h 34"/>
                <a:gd name="T68" fmla="*/ 123 w 69"/>
                <a:gd name="T69" fmla="*/ 45 h 34"/>
                <a:gd name="T70" fmla="*/ 97 w 69"/>
                <a:gd name="T71" fmla="*/ 40 h 34"/>
                <a:gd name="T72" fmla="*/ 92 w 69"/>
                <a:gd name="T73" fmla="*/ 49 h 34"/>
                <a:gd name="T74" fmla="*/ 87 w 69"/>
                <a:gd name="T75" fmla="*/ 49 h 34"/>
                <a:gd name="T76" fmla="*/ 83 w 69"/>
                <a:gd name="T77" fmla="*/ 54 h 34"/>
                <a:gd name="T78" fmla="*/ 85 w 69"/>
                <a:gd name="T79" fmla="*/ 56 h 34"/>
                <a:gd name="T80" fmla="*/ 76 w 69"/>
                <a:gd name="T81" fmla="*/ 61 h 34"/>
                <a:gd name="T82" fmla="*/ 76 w 69"/>
                <a:gd name="T83" fmla="*/ 78 h 34"/>
                <a:gd name="T84" fmla="*/ 40 w 69"/>
                <a:gd name="T85" fmla="*/ 66 h 34"/>
                <a:gd name="T86" fmla="*/ 50 w 69"/>
                <a:gd name="T87" fmla="*/ 61 h 34"/>
                <a:gd name="T88" fmla="*/ 59 w 69"/>
                <a:gd name="T89" fmla="*/ 61 h 34"/>
                <a:gd name="T90" fmla="*/ 57 w 69"/>
                <a:gd name="T91" fmla="*/ 54 h 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9" h="34">
                  <a:moveTo>
                    <a:pt x="24" y="23"/>
                  </a:moveTo>
                  <a:cubicBezTo>
                    <a:pt x="24" y="21"/>
                    <a:pt x="22" y="24"/>
                    <a:pt x="22" y="24"/>
                  </a:cubicBezTo>
                  <a:cubicBezTo>
                    <a:pt x="20" y="25"/>
                    <a:pt x="19" y="22"/>
                    <a:pt x="16" y="23"/>
                  </a:cubicBezTo>
                  <a:cubicBezTo>
                    <a:pt x="16" y="21"/>
                    <a:pt x="18" y="22"/>
                    <a:pt x="19" y="21"/>
                  </a:cubicBezTo>
                  <a:cubicBezTo>
                    <a:pt x="22" y="19"/>
                    <a:pt x="23" y="16"/>
                    <a:pt x="26" y="16"/>
                  </a:cubicBezTo>
                  <a:cubicBezTo>
                    <a:pt x="26" y="15"/>
                    <a:pt x="24" y="15"/>
                    <a:pt x="24" y="13"/>
                  </a:cubicBezTo>
                  <a:cubicBezTo>
                    <a:pt x="22" y="12"/>
                    <a:pt x="19" y="16"/>
                    <a:pt x="18" y="13"/>
                  </a:cubicBezTo>
                  <a:cubicBezTo>
                    <a:pt x="16" y="14"/>
                    <a:pt x="15" y="16"/>
                    <a:pt x="12" y="17"/>
                  </a:cubicBezTo>
                  <a:cubicBezTo>
                    <a:pt x="9" y="18"/>
                    <a:pt x="8" y="15"/>
                    <a:pt x="4" y="16"/>
                  </a:cubicBezTo>
                  <a:cubicBezTo>
                    <a:pt x="6" y="14"/>
                    <a:pt x="7" y="11"/>
                    <a:pt x="5" y="8"/>
                  </a:cubicBezTo>
                  <a:cubicBezTo>
                    <a:pt x="4" y="8"/>
                    <a:pt x="3" y="8"/>
                    <a:pt x="3" y="9"/>
                  </a:cubicBezTo>
                  <a:cubicBezTo>
                    <a:pt x="0" y="9"/>
                    <a:pt x="2" y="5"/>
                    <a:pt x="2" y="3"/>
                  </a:cubicBezTo>
                  <a:cubicBezTo>
                    <a:pt x="3" y="3"/>
                    <a:pt x="4" y="3"/>
                    <a:pt x="4" y="4"/>
                  </a:cubicBezTo>
                  <a:cubicBezTo>
                    <a:pt x="5" y="2"/>
                    <a:pt x="11" y="5"/>
                    <a:pt x="11" y="2"/>
                  </a:cubicBezTo>
                  <a:cubicBezTo>
                    <a:pt x="13" y="2"/>
                    <a:pt x="12" y="4"/>
                    <a:pt x="12" y="6"/>
                  </a:cubicBezTo>
                  <a:cubicBezTo>
                    <a:pt x="17" y="6"/>
                    <a:pt x="21" y="0"/>
                    <a:pt x="22" y="7"/>
                  </a:cubicBezTo>
                  <a:cubicBezTo>
                    <a:pt x="25" y="7"/>
                    <a:pt x="26" y="5"/>
                    <a:pt x="25" y="2"/>
                  </a:cubicBezTo>
                  <a:cubicBezTo>
                    <a:pt x="28" y="3"/>
                    <a:pt x="32" y="3"/>
                    <a:pt x="37" y="3"/>
                  </a:cubicBezTo>
                  <a:cubicBezTo>
                    <a:pt x="37" y="3"/>
                    <a:pt x="38" y="5"/>
                    <a:pt x="38" y="3"/>
                  </a:cubicBezTo>
                  <a:cubicBezTo>
                    <a:pt x="41" y="4"/>
                    <a:pt x="38" y="9"/>
                    <a:pt x="43" y="7"/>
                  </a:cubicBezTo>
                  <a:cubicBezTo>
                    <a:pt x="43" y="8"/>
                    <a:pt x="42" y="8"/>
                    <a:pt x="42" y="9"/>
                  </a:cubicBezTo>
                  <a:cubicBezTo>
                    <a:pt x="43" y="8"/>
                    <a:pt x="48" y="10"/>
                    <a:pt x="48" y="8"/>
                  </a:cubicBezTo>
                  <a:cubicBezTo>
                    <a:pt x="49" y="9"/>
                    <a:pt x="50" y="11"/>
                    <a:pt x="55" y="10"/>
                  </a:cubicBezTo>
                  <a:cubicBezTo>
                    <a:pt x="53" y="12"/>
                    <a:pt x="54" y="12"/>
                    <a:pt x="56" y="13"/>
                  </a:cubicBezTo>
                  <a:cubicBezTo>
                    <a:pt x="56" y="13"/>
                    <a:pt x="56" y="14"/>
                    <a:pt x="57" y="14"/>
                  </a:cubicBezTo>
                  <a:cubicBezTo>
                    <a:pt x="59" y="14"/>
                    <a:pt x="57" y="15"/>
                    <a:pt x="58" y="16"/>
                  </a:cubicBezTo>
                  <a:cubicBezTo>
                    <a:pt x="59" y="17"/>
                    <a:pt x="60" y="16"/>
                    <a:pt x="61" y="16"/>
                  </a:cubicBezTo>
                  <a:cubicBezTo>
                    <a:pt x="61" y="17"/>
                    <a:pt x="60" y="18"/>
                    <a:pt x="61" y="19"/>
                  </a:cubicBezTo>
                  <a:cubicBezTo>
                    <a:pt x="61" y="19"/>
                    <a:pt x="63" y="18"/>
                    <a:pt x="63" y="19"/>
                  </a:cubicBezTo>
                  <a:cubicBezTo>
                    <a:pt x="64" y="20"/>
                    <a:pt x="63" y="21"/>
                    <a:pt x="64" y="22"/>
                  </a:cubicBezTo>
                  <a:cubicBezTo>
                    <a:pt x="66" y="22"/>
                    <a:pt x="67" y="20"/>
                    <a:pt x="68" y="22"/>
                  </a:cubicBezTo>
                  <a:cubicBezTo>
                    <a:pt x="69" y="25"/>
                    <a:pt x="65" y="23"/>
                    <a:pt x="64" y="24"/>
                  </a:cubicBezTo>
                  <a:cubicBezTo>
                    <a:pt x="64" y="24"/>
                    <a:pt x="64" y="26"/>
                    <a:pt x="64" y="26"/>
                  </a:cubicBezTo>
                  <a:cubicBezTo>
                    <a:pt x="61" y="26"/>
                    <a:pt x="56" y="25"/>
                    <a:pt x="52" y="26"/>
                  </a:cubicBezTo>
                  <a:cubicBezTo>
                    <a:pt x="51" y="22"/>
                    <a:pt x="52" y="23"/>
                    <a:pt x="52" y="19"/>
                  </a:cubicBezTo>
                  <a:cubicBezTo>
                    <a:pt x="51" y="15"/>
                    <a:pt x="43" y="15"/>
                    <a:pt x="41" y="17"/>
                  </a:cubicBezTo>
                  <a:cubicBezTo>
                    <a:pt x="39" y="17"/>
                    <a:pt x="40" y="20"/>
                    <a:pt x="39" y="21"/>
                  </a:cubicBezTo>
                  <a:cubicBezTo>
                    <a:pt x="39" y="21"/>
                    <a:pt x="37" y="20"/>
                    <a:pt x="37" y="21"/>
                  </a:cubicBezTo>
                  <a:cubicBezTo>
                    <a:pt x="36" y="22"/>
                    <a:pt x="37" y="24"/>
                    <a:pt x="35" y="23"/>
                  </a:cubicBezTo>
                  <a:cubicBezTo>
                    <a:pt x="34" y="24"/>
                    <a:pt x="35" y="24"/>
                    <a:pt x="36" y="24"/>
                  </a:cubicBezTo>
                  <a:cubicBezTo>
                    <a:pt x="36" y="26"/>
                    <a:pt x="34" y="25"/>
                    <a:pt x="32" y="26"/>
                  </a:cubicBezTo>
                  <a:cubicBezTo>
                    <a:pt x="31" y="29"/>
                    <a:pt x="32" y="28"/>
                    <a:pt x="32" y="33"/>
                  </a:cubicBezTo>
                  <a:cubicBezTo>
                    <a:pt x="28" y="34"/>
                    <a:pt x="18" y="34"/>
                    <a:pt x="17" y="28"/>
                  </a:cubicBezTo>
                  <a:cubicBezTo>
                    <a:pt x="19" y="28"/>
                    <a:pt x="20" y="27"/>
                    <a:pt x="21" y="26"/>
                  </a:cubicBezTo>
                  <a:cubicBezTo>
                    <a:pt x="24" y="25"/>
                    <a:pt x="23" y="28"/>
                    <a:pt x="25" y="26"/>
                  </a:cubicBezTo>
                  <a:cubicBezTo>
                    <a:pt x="25" y="24"/>
                    <a:pt x="22" y="24"/>
                    <a:pt x="2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8" name="Freeform 102"/>
            <p:cNvSpPr/>
            <p:nvPr/>
          </p:nvSpPr>
          <p:spPr bwMode="auto">
            <a:xfrm>
              <a:off x="2163763" y="1374775"/>
              <a:ext cx="120650" cy="66675"/>
            </a:xfrm>
            <a:custGeom>
              <a:avLst/>
              <a:gdLst>
                <a:gd name="T0" fmla="*/ 76 w 32"/>
                <a:gd name="T1" fmla="*/ 7 h 18"/>
                <a:gd name="T2" fmla="*/ 76 w 32"/>
                <a:gd name="T3" fmla="*/ 16 h 18"/>
                <a:gd name="T4" fmla="*/ 71 w 32"/>
                <a:gd name="T5" fmla="*/ 16 h 18"/>
                <a:gd name="T6" fmla="*/ 71 w 32"/>
                <a:gd name="T7" fmla="*/ 23 h 18"/>
                <a:gd name="T8" fmla="*/ 62 w 32"/>
                <a:gd name="T9" fmla="*/ 30 h 18"/>
                <a:gd name="T10" fmla="*/ 52 w 32"/>
                <a:gd name="T11" fmla="*/ 21 h 18"/>
                <a:gd name="T12" fmla="*/ 45 w 32"/>
                <a:gd name="T13" fmla="*/ 26 h 18"/>
                <a:gd name="T14" fmla="*/ 33 w 32"/>
                <a:gd name="T15" fmla="*/ 37 h 18"/>
                <a:gd name="T16" fmla="*/ 2 w 32"/>
                <a:gd name="T17" fmla="*/ 37 h 18"/>
                <a:gd name="T18" fmla="*/ 0 w 32"/>
                <a:gd name="T19" fmla="*/ 26 h 18"/>
                <a:gd name="T20" fmla="*/ 12 w 32"/>
                <a:gd name="T21" fmla="*/ 30 h 18"/>
                <a:gd name="T22" fmla="*/ 24 w 32"/>
                <a:gd name="T23" fmla="*/ 21 h 18"/>
                <a:gd name="T24" fmla="*/ 29 w 32"/>
                <a:gd name="T25" fmla="*/ 16 h 18"/>
                <a:gd name="T26" fmla="*/ 36 w 32"/>
                <a:gd name="T27" fmla="*/ 12 h 18"/>
                <a:gd name="T28" fmla="*/ 40 w 32"/>
                <a:gd name="T29" fmla="*/ 12 h 18"/>
                <a:gd name="T30" fmla="*/ 45 w 32"/>
                <a:gd name="T31" fmla="*/ 7 h 18"/>
                <a:gd name="T32" fmla="*/ 57 w 32"/>
                <a:gd name="T33" fmla="*/ 7 h 18"/>
                <a:gd name="T34" fmla="*/ 76 w 32"/>
                <a:gd name="T35" fmla="*/ 7 h 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2" h="18">
                  <a:moveTo>
                    <a:pt x="32" y="3"/>
                  </a:moveTo>
                  <a:cubicBezTo>
                    <a:pt x="31" y="4"/>
                    <a:pt x="32" y="6"/>
                    <a:pt x="32" y="7"/>
                  </a:cubicBezTo>
                  <a:cubicBezTo>
                    <a:pt x="32" y="7"/>
                    <a:pt x="30" y="6"/>
                    <a:pt x="30" y="7"/>
                  </a:cubicBezTo>
                  <a:cubicBezTo>
                    <a:pt x="30" y="7"/>
                    <a:pt x="31" y="10"/>
                    <a:pt x="30" y="10"/>
                  </a:cubicBezTo>
                  <a:cubicBezTo>
                    <a:pt x="28" y="10"/>
                    <a:pt x="27" y="8"/>
                    <a:pt x="26" y="13"/>
                  </a:cubicBezTo>
                  <a:cubicBezTo>
                    <a:pt x="24" y="12"/>
                    <a:pt x="25" y="9"/>
                    <a:pt x="22" y="9"/>
                  </a:cubicBezTo>
                  <a:cubicBezTo>
                    <a:pt x="20" y="8"/>
                    <a:pt x="21" y="11"/>
                    <a:pt x="19" y="11"/>
                  </a:cubicBezTo>
                  <a:cubicBezTo>
                    <a:pt x="18" y="13"/>
                    <a:pt x="14" y="13"/>
                    <a:pt x="14" y="16"/>
                  </a:cubicBezTo>
                  <a:cubicBezTo>
                    <a:pt x="9" y="18"/>
                    <a:pt x="7" y="17"/>
                    <a:pt x="1" y="16"/>
                  </a:cubicBezTo>
                  <a:cubicBezTo>
                    <a:pt x="1" y="14"/>
                    <a:pt x="0" y="14"/>
                    <a:pt x="0" y="11"/>
                  </a:cubicBezTo>
                  <a:cubicBezTo>
                    <a:pt x="1" y="12"/>
                    <a:pt x="3" y="13"/>
                    <a:pt x="5" y="13"/>
                  </a:cubicBezTo>
                  <a:cubicBezTo>
                    <a:pt x="7" y="13"/>
                    <a:pt x="7" y="9"/>
                    <a:pt x="10" y="9"/>
                  </a:cubicBezTo>
                  <a:cubicBezTo>
                    <a:pt x="10" y="9"/>
                    <a:pt x="11" y="6"/>
                    <a:pt x="12" y="7"/>
                  </a:cubicBezTo>
                  <a:cubicBezTo>
                    <a:pt x="14" y="9"/>
                    <a:pt x="12" y="6"/>
                    <a:pt x="15" y="5"/>
                  </a:cubicBezTo>
                  <a:cubicBezTo>
                    <a:pt x="16" y="5"/>
                    <a:pt x="16" y="6"/>
                    <a:pt x="17" y="5"/>
                  </a:cubicBezTo>
                  <a:cubicBezTo>
                    <a:pt x="17" y="5"/>
                    <a:pt x="19" y="3"/>
                    <a:pt x="19" y="3"/>
                  </a:cubicBezTo>
                  <a:cubicBezTo>
                    <a:pt x="20" y="3"/>
                    <a:pt x="22" y="3"/>
                    <a:pt x="24" y="3"/>
                  </a:cubicBezTo>
                  <a:cubicBezTo>
                    <a:pt x="25" y="3"/>
                    <a:pt x="29" y="0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9" name="Freeform 103"/>
            <p:cNvSpPr/>
            <p:nvPr/>
          </p:nvSpPr>
          <p:spPr bwMode="auto">
            <a:xfrm>
              <a:off x="2493963" y="1400175"/>
              <a:ext cx="123825" cy="63500"/>
            </a:xfrm>
            <a:custGeom>
              <a:avLst/>
              <a:gdLst>
                <a:gd name="T0" fmla="*/ 71 w 33"/>
                <a:gd name="T1" fmla="*/ 5 h 17"/>
                <a:gd name="T2" fmla="*/ 78 w 33"/>
                <a:gd name="T3" fmla="*/ 31 h 17"/>
                <a:gd name="T4" fmla="*/ 73 w 33"/>
                <a:gd name="T5" fmla="*/ 26 h 17"/>
                <a:gd name="T6" fmla="*/ 73 w 33"/>
                <a:gd name="T7" fmla="*/ 35 h 17"/>
                <a:gd name="T8" fmla="*/ 61 w 33"/>
                <a:gd name="T9" fmla="*/ 38 h 17"/>
                <a:gd name="T10" fmla="*/ 59 w 33"/>
                <a:gd name="T11" fmla="*/ 40 h 17"/>
                <a:gd name="T12" fmla="*/ 52 w 33"/>
                <a:gd name="T13" fmla="*/ 40 h 17"/>
                <a:gd name="T14" fmla="*/ 52 w 33"/>
                <a:gd name="T15" fmla="*/ 31 h 17"/>
                <a:gd name="T16" fmla="*/ 24 w 33"/>
                <a:gd name="T17" fmla="*/ 26 h 17"/>
                <a:gd name="T18" fmla="*/ 0 w 33"/>
                <a:gd name="T19" fmla="*/ 14 h 17"/>
                <a:gd name="T20" fmla="*/ 5 w 33"/>
                <a:gd name="T21" fmla="*/ 7 h 17"/>
                <a:gd name="T22" fmla="*/ 9 w 33"/>
                <a:gd name="T23" fmla="*/ 9 h 17"/>
                <a:gd name="T24" fmla="*/ 24 w 33"/>
                <a:gd name="T25" fmla="*/ 16 h 17"/>
                <a:gd name="T26" fmla="*/ 28 w 33"/>
                <a:gd name="T27" fmla="*/ 16 h 17"/>
                <a:gd name="T28" fmla="*/ 31 w 33"/>
                <a:gd name="T29" fmla="*/ 21 h 17"/>
                <a:gd name="T30" fmla="*/ 35 w 33"/>
                <a:gd name="T31" fmla="*/ 9 h 17"/>
                <a:gd name="T32" fmla="*/ 40 w 33"/>
                <a:gd name="T33" fmla="*/ 16 h 17"/>
                <a:gd name="T34" fmla="*/ 71 w 33"/>
                <a:gd name="T35" fmla="*/ 5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17">
                  <a:moveTo>
                    <a:pt x="30" y="2"/>
                  </a:moveTo>
                  <a:cubicBezTo>
                    <a:pt x="28" y="8"/>
                    <a:pt x="33" y="8"/>
                    <a:pt x="33" y="13"/>
                  </a:cubicBezTo>
                  <a:cubicBezTo>
                    <a:pt x="33" y="13"/>
                    <a:pt x="32" y="11"/>
                    <a:pt x="31" y="11"/>
                  </a:cubicBezTo>
                  <a:cubicBezTo>
                    <a:pt x="30" y="12"/>
                    <a:pt x="32" y="14"/>
                    <a:pt x="31" y="15"/>
                  </a:cubicBezTo>
                  <a:cubicBezTo>
                    <a:pt x="30" y="16"/>
                    <a:pt x="28" y="16"/>
                    <a:pt x="26" y="16"/>
                  </a:cubicBezTo>
                  <a:cubicBezTo>
                    <a:pt x="26" y="16"/>
                    <a:pt x="26" y="17"/>
                    <a:pt x="25" y="17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0" y="16"/>
                    <a:pt x="20" y="14"/>
                    <a:pt x="22" y="13"/>
                  </a:cubicBezTo>
                  <a:cubicBezTo>
                    <a:pt x="18" y="15"/>
                    <a:pt x="15" y="11"/>
                    <a:pt x="10" y="11"/>
                  </a:cubicBezTo>
                  <a:cubicBezTo>
                    <a:pt x="9" y="7"/>
                    <a:pt x="3" y="8"/>
                    <a:pt x="0" y="6"/>
                  </a:cubicBezTo>
                  <a:cubicBezTo>
                    <a:pt x="1" y="5"/>
                    <a:pt x="1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6" y="5"/>
                    <a:pt x="9" y="5"/>
                    <a:pt x="10" y="7"/>
                  </a:cubicBezTo>
                  <a:cubicBezTo>
                    <a:pt x="10" y="7"/>
                    <a:pt x="12" y="6"/>
                    <a:pt x="12" y="7"/>
                  </a:cubicBezTo>
                  <a:cubicBezTo>
                    <a:pt x="13" y="7"/>
                    <a:pt x="12" y="9"/>
                    <a:pt x="13" y="9"/>
                  </a:cubicBezTo>
                  <a:cubicBezTo>
                    <a:pt x="17" y="8"/>
                    <a:pt x="12" y="6"/>
                    <a:pt x="15" y="4"/>
                  </a:cubicBezTo>
                  <a:cubicBezTo>
                    <a:pt x="17" y="3"/>
                    <a:pt x="17" y="7"/>
                    <a:pt x="17" y="7"/>
                  </a:cubicBezTo>
                  <a:cubicBezTo>
                    <a:pt x="21" y="7"/>
                    <a:pt x="23" y="0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0" name="Freeform 104"/>
            <p:cNvSpPr/>
            <p:nvPr/>
          </p:nvSpPr>
          <p:spPr bwMode="auto">
            <a:xfrm>
              <a:off x="2262188" y="1403350"/>
              <a:ext cx="217488" cy="82550"/>
            </a:xfrm>
            <a:custGeom>
              <a:avLst/>
              <a:gdLst>
                <a:gd name="T0" fmla="*/ 61 w 58"/>
                <a:gd name="T1" fmla="*/ 19 h 22"/>
                <a:gd name="T2" fmla="*/ 90 w 58"/>
                <a:gd name="T3" fmla="*/ 31 h 22"/>
                <a:gd name="T4" fmla="*/ 90 w 58"/>
                <a:gd name="T5" fmla="*/ 17 h 22"/>
                <a:gd name="T6" fmla="*/ 80 w 58"/>
                <a:gd name="T7" fmla="*/ 5 h 22"/>
                <a:gd name="T8" fmla="*/ 99 w 58"/>
                <a:gd name="T9" fmla="*/ 2 h 22"/>
                <a:gd name="T10" fmla="*/ 106 w 58"/>
                <a:gd name="T11" fmla="*/ 7 h 22"/>
                <a:gd name="T12" fmla="*/ 106 w 58"/>
                <a:gd name="T13" fmla="*/ 14 h 22"/>
                <a:gd name="T14" fmla="*/ 116 w 58"/>
                <a:gd name="T15" fmla="*/ 21 h 22"/>
                <a:gd name="T16" fmla="*/ 125 w 58"/>
                <a:gd name="T17" fmla="*/ 17 h 22"/>
                <a:gd name="T18" fmla="*/ 135 w 58"/>
                <a:gd name="T19" fmla="*/ 21 h 22"/>
                <a:gd name="T20" fmla="*/ 137 w 58"/>
                <a:gd name="T21" fmla="*/ 28 h 22"/>
                <a:gd name="T22" fmla="*/ 135 w 58"/>
                <a:gd name="T23" fmla="*/ 38 h 22"/>
                <a:gd name="T24" fmla="*/ 116 w 58"/>
                <a:gd name="T25" fmla="*/ 40 h 22"/>
                <a:gd name="T26" fmla="*/ 106 w 58"/>
                <a:gd name="T27" fmla="*/ 38 h 22"/>
                <a:gd name="T28" fmla="*/ 80 w 58"/>
                <a:gd name="T29" fmla="*/ 45 h 22"/>
                <a:gd name="T30" fmla="*/ 76 w 58"/>
                <a:gd name="T31" fmla="*/ 45 h 22"/>
                <a:gd name="T32" fmla="*/ 66 w 58"/>
                <a:gd name="T33" fmla="*/ 47 h 22"/>
                <a:gd name="T34" fmla="*/ 38 w 58"/>
                <a:gd name="T35" fmla="*/ 52 h 22"/>
                <a:gd name="T36" fmla="*/ 64 w 58"/>
                <a:gd name="T37" fmla="*/ 45 h 22"/>
                <a:gd name="T38" fmla="*/ 50 w 58"/>
                <a:gd name="T39" fmla="*/ 38 h 22"/>
                <a:gd name="T40" fmla="*/ 38 w 58"/>
                <a:gd name="T41" fmla="*/ 33 h 22"/>
                <a:gd name="T42" fmla="*/ 28 w 58"/>
                <a:gd name="T43" fmla="*/ 38 h 22"/>
                <a:gd name="T44" fmla="*/ 19 w 58"/>
                <a:gd name="T45" fmla="*/ 35 h 22"/>
                <a:gd name="T46" fmla="*/ 0 w 58"/>
                <a:gd name="T47" fmla="*/ 33 h 22"/>
                <a:gd name="T48" fmla="*/ 5 w 58"/>
                <a:gd name="T49" fmla="*/ 28 h 22"/>
                <a:gd name="T50" fmla="*/ 9 w 58"/>
                <a:gd name="T51" fmla="*/ 19 h 22"/>
                <a:gd name="T52" fmla="*/ 19 w 58"/>
                <a:gd name="T53" fmla="*/ 17 h 22"/>
                <a:gd name="T54" fmla="*/ 17 w 58"/>
                <a:gd name="T55" fmla="*/ 12 h 22"/>
                <a:gd name="T56" fmla="*/ 21 w 58"/>
                <a:gd name="T57" fmla="*/ 12 h 22"/>
                <a:gd name="T58" fmla="*/ 31 w 58"/>
                <a:gd name="T59" fmla="*/ 7 h 22"/>
                <a:gd name="T60" fmla="*/ 45 w 58"/>
                <a:gd name="T61" fmla="*/ 12 h 22"/>
                <a:gd name="T62" fmla="*/ 47 w 58"/>
                <a:gd name="T63" fmla="*/ 17 h 22"/>
                <a:gd name="T64" fmla="*/ 52 w 58"/>
                <a:gd name="T65" fmla="*/ 17 h 22"/>
                <a:gd name="T66" fmla="*/ 52 w 58"/>
                <a:gd name="T67" fmla="*/ 24 h 22"/>
                <a:gd name="T68" fmla="*/ 61 w 58"/>
                <a:gd name="T69" fmla="*/ 19 h 2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8" h="22">
                  <a:moveTo>
                    <a:pt x="26" y="8"/>
                  </a:moveTo>
                  <a:cubicBezTo>
                    <a:pt x="25" y="12"/>
                    <a:pt x="35" y="10"/>
                    <a:pt x="38" y="13"/>
                  </a:cubicBezTo>
                  <a:cubicBezTo>
                    <a:pt x="40" y="8"/>
                    <a:pt x="30" y="7"/>
                    <a:pt x="38" y="7"/>
                  </a:cubicBezTo>
                  <a:cubicBezTo>
                    <a:pt x="39" y="2"/>
                    <a:pt x="32" y="7"/>
                    <a:pt x="34" y="2"/>
                  </a:cubicBezTo>
                  <a:cubicBezTo>
                    <a:pt x="38" y="3"/>
                    <a:pt x="38" y="0"/>
                    <a:pt x="42" y="1"/>
                  </a:cubicBezTo>
                  <a:cubicBezTo>
                    <a:pt x="41" y="3"/>
                    <a:pt x="44" y="3"/>
                    <a:pt x="45" y="3"/>
                  </a:cubicBezTo>
                  <a:cubicBezTo>
                    <a:pt x="45" y="4"/>
                    <a:pt x="44" y="5"/>
                    <a:pt x="45" y="6"/>
                  </a:cubicBezTo>
                  <a:cubicBezTo>
                    <a:pt x="46" y="7"/>
                    <a:pt x="48" y="7"/>
                    <a:pt x="49" y="9"/>
                  </a:cubicBezTo>
                  <a:cubicBezTo>
                    <a:pt x="51" y="8"/>
                    <a:pt x="51" y="7"/>
                    <a:pt x="53" y="7"/>
                  </a:cubicBezTo>
                  <a:cubicBezTo>
                    <a:pt x="55" y="7"/>
                    <a:pt x="56" y="8"/>
                    <a:pt x="57" y="9"/>
                  </a:cubicBezTo>
                  <a:cubicBezTo>
                    <a:pt x="57" y="9"/>
                    <a:pt x="58" y="11"/>
                    <a:pt x="58" y="12"/>
                  </a:cubicBezTo>
                  <a:cubicBezTo>
                    <a:pt x="56" y="13"/>
                    <a:pt x="58" y="13"/>
                    <a:pt x="57" y="16"/>
                  </a:cubicBezTo>
                  <a:cubicBezTo>
                    <a:pt x="54" y="13"/>
                    <a:pt x="52" y="17"/>
                    <a:pt x="49" y="17"/>
                  </a:cubicBezTo>
                  <a:cubicBezTo>
                    <a:pt x="47" y="18"/>
                    <a:pt x="47" y="16"/>
                    <a:pt x="45" y="16"/>
                  </a:cubicBezTo>
                  <a:cubicBezTo>
                    <a:pt x="41" y="16"/>
                    <a:pt x="37" y="18"/>
                    <a:pt x="34" y="19"/>
                  </a:cubicBezTo>
                  <a:cubicBezTo>
                    <a:pt x="34" y="19"/>
                    <a:pt x="32" y="18"/>
                    <a:pt x="32" y="19"/>
                  </a:cubicBezTo>
                  <a:cubicBezTo>
                    <a:pt x="31" y="20"/>
                    <a:pt x="30" y="19"/>
                    <a:pt x="28" y="20"/>
                  </a:cubicBezTo>
                  <a:cubicBezTo>
                    <a:pt x="27" y="20"/>
                    <a:pt x="21" y="22"/>
                    <a:pt x="16" y="22"/>
                  </a:cubicBezTo>
                  <a:cubicBezTo>
                    <a:pt x="17" y="18"/>
                    <a:pt x="23" y="19"/>
                    <a:pt x="27" y="19"/>
                  </a:cubicBezTo>
                  <a:cubicBezTo>
                    <a:pt x="28" y="14"/>
                    <a:pt x="23" y="17"/>
                    <a:pt x="21" y="16"/>
                  </a:cubicBezTo>
                  <a:cubicBezTo>
                    <a:pt x="19" y="16"/>
                    <a:pt x="19" y="15"/>
                    <a:pt x="16" y="14"/>
                  </a:cubicBezTo>
                  <a:cubicBezTo>
                    <a:pt x="14" y="13"/>
                    <a:pt x="14" y="16"/>
                    <a:pt x="12" y="16"/>
                  </a:cubicBezTo>
                  <a:cubicBezTo>
                    <a:pt x="10" y="17"/>
                    <a:pt x="10" y="15"/>
                    <a:pt x="8" y="15"/>
                  </a:cubicBezTo>
                  <a:cubicBezTo>
                    <a:pt x="6" y="15"/>
                    <a:pt x="2" y="16"/>
                    <a:pt x="0" y="14"/>
                  </a:cubicBezTo>
                  <a:cubicBezTo>
                    <a:pt x="0" y="12"/>
                    <a:pt x="2" y="12"/>
                    <a:pt x="2" y="12"/>
                  </a:cubicBezTo>
                  <a:cubicBezTo>
                    <a:pt x="3" y="11"/>
                    <a:pt x="3" y="8"/>
                    <a:pt x="4" y="8"/>
                  </a:cubicBezTo>
                  <a:cubicBezTo>
                    <a:pt x="5" y="7"/>
                    <a:pt x="7" y="8"/>
                    <a:pt x="8" y="7"/>
                  </a:cubicBezTo>
                  <a:cubicBezTo>
                    <a:pt x="9" y="6"/>
                    <a:pt x="4" y="5"/>
                    <a:pt x="7" y="5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1" y="4"/>
                    <a:pt x="12" y="3"/>
                    <a:pt x="13" y="3"/>
                  </a:cubicBezTo>
                  <a:cubicBezTo>
                    <a:pt x="14" y="3"/>
                    <a:pt x="18" y="4"/>
                    <a:pt x="19" y="5"/>
                  </a:cubicBezTo>
                  <a:cubicBezTo>
                    <a:pt x="20" y="5"/>
                    <a:pt x="19" y="6"/>
                    <a:pt x="20" y="7"/>
                  </a:cubicBezTo>
                  <a:cubicBezTo>
                    <a:pt x="20" y="7"/>
                    <a:pt x="22" y="7"/>
                    <a:pt x="22" y="7"/>
                  </a:cubicBezTo>
                  <a:cubicBezTo>
                    <a:pt x="23" y="8"/>
                    <a:pt x="20" y="11"/>
                    <a:pt x="22" y="10"/>
                  </a:cubicBezTo>
                  <a:cubicBezTo>
                    <a:pt x="23" y="10"/>
                    <a:pt x="24" y="7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1" name="Freeform 105"/>
            <p:cNvSpPr/>
            <p:nvPr/>
          </p:nvSpPr>
          <p:spPr bwMode="auto">
            <a:xfrm>
              <a:off x="2111376" y="1490663"/>
              <a:ext cx="173038" cy="115887"/>
            </a:xfrm>
            <a:custGeom>
              <a:avLst/>
              <a:gdLst>
                <a:gd name="T0" fmla="*/ 14 w 46"/>
                <a:gd name="T1" fmla="*/ 0 h 31"/>
                <a:gd name="T2" fmla="*/ 62 w 46"/>
                <a:gd name="T3" fmla="*/ 5 h 31"/>
                <a:gd name="T4" fmla="*/ 66 w 46"/>
                <a:gd name="T5" fmla="*/ 5 h 31"/>
                <a:gd name="T6" fmla="*/ 78 w 46"/>
                <a:gd name="T7" fmla="*/ 7 h 31"/>
                <a:gd name="T8" fmla="*/ 90 w 46"/>
                <a:gd name="T9" fmla="*/ 7 h 31"/>
                <a:gd name="T10" fmla="*/ 92 w 46"/>
                <a:gd name="T11" fmla="*/ 9 h 31"/>
                <a:gd name="T12" fmla="*/ 109 w 46"/>
                <a:gd name="T13" fmla="*/ 21 h 31"/>
                <a:gd name="T14" fmla="*/ 83 w 46"/>
                <a:gd name="T15" fmla="*/ 26 h 31"/>
                <a:gd name="T16" fmla="*/ 81 w 46"/>
                <a:gd name="T17" fmla="*/ 31 h 31"/>
                <a:gd name="T18" fmla="*/ 76 w 46"/>
                <a:gd name="T19" fmla="*/ 28 h 31"/>
                <a:gd name="T20" fmla="*/ 73 w 46"/>
                <a:gd name="T21" fmla="*/ 31 h 31"/>
                <a:gd name="T22" fmla="*/ 76 w 46"/>
                <a:gd name="T23" fmla="*/ 33 h 31"/>
                <a:gd name="T24" fmla="*/ 69 w 46"/>
                <a:gd name="T25" fmla="*/ 38 h 31"/>
                <a:gd name="T26" fmla="*/ 69 w 46"/>
                <a:gd name="T27" fmla="*/ 42 h 31"/>
                <a:gd name="T28" fmla="*/ 64 w 46"/>
                <a:gd name="T29" fmla="*/ 42 h 31"/>
                <a:gd name="T30" fmla="*/ 59 w 46"/>
                <a:gd name="T31" fmla="*/ 47 h 31"/>
                <a:gd name="T32" fmla="*/ 59 w 46"/>
                <a:gd name="T33" fmla="*/ 59 h 31"/>
                <a:gd name="T34" fmla="*/ 26 w 46"/>
                <a:gd name="T35" fmla="*/ 68 h 31"/>
                <a:gd name="T36" fmla="*/ 0 w 46"/>
                <a:gd name="T37" fmla="*/ 52 h 31"/>
                <a:gd name="T38" fmla="*/ 7 w 46"/>
                <a:gd name="T39" fmla="*/ 45 h 31"/>
                <a:gd name="T40" fmla="*/ 12 w 46"/>
                <a:gd name="T41" fmla="*/ 40 h 31"/>
                <a:gd name="T42" fmla="*/ 7 w 46"/>
                <a:gd name="T43" fmla="*/ 28 h 31"/>
                <a:gd name="T44" fmla="*/ 14 w 46"/>
                <a:gd name="T45" fmla="*/ 26 h 31"/>
                <a:gd name="T46" fmla="*/ 19 w 46"/>
                <a:gd name="T47" fmla="*/ 14 h 31"/>
                <a:gd name="T48" fmla="*/ 14 w 46"/>
                <a:gd name="T49" fmla="*/ 0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6" h="31">
                  <a:moveTo>
                    <a:pt x="6" y="0"/>
                  </a:moveTo>
                  <a:cubicBezTo>
                    <a:pt x="13" y="1"/>
                    <a:pt x="21" y="0"/>
                    <a:pt x="26" y="2"/>
                  </a:cubicBezTo>
                  <a:cubicBezTo>
                    <a:pt x="26" y="2"/>
                    <a:pt x="28" y="1"/>
                    <a:pt x="28" y="2"/>
                  </a:cubicBezTo>
                  <a:cubicBezTo>
                    <a:pt x="29" y="3"/>
                    <a:pt x="32" y="2"/>
                    <a:pt x="33" y="3"/>
                  </a:cubicBezTo>
                  <a:cubicBezTo>
                    <a:pt x="35" y="5"/>
                    <a:pt x="33" y="1"/>
                    <a:pt x="38" y="3"/>
                  </a:cubicBezTo>
                  <a:cubicBezTo>
                    <a:pt x="38" y="3"/>
                    <a:pt x="38" y="4"/>
                    <a:pt x="39" y="4"/>
                  </a:cubicBezTo>
                  <a:cubicBezTo>
                    <a:pt x="40" y="4"/>
                    <a:pt x="46" y="6"/>
                    <a:pt x="46" y="9"/>
                  </a:cubicBezTo>
                  <a:cubicBezTo>
                    <a:pt x="42" y="9"/>
                    <a:pt x="38" y="10"/>
                    <a:pt x="35" y="11"/>
                  </a:cubicBezTo>
                  <a:cubicBezTo>
                    <a:pt x="34" y="11"/>
                    <a:pt x="35" y="13"/>
                    <a:pt x="34" y="13"/>
                  </a:cubicBezTo>
                  <a:cubicBezTo>
                    <a:pt x="33" y="14"/>
                    <a:pt x="33" y="12"/>
                    <a:pt x="32" y="12"/>
                  </a:cubicBezTo>
                  <a:cubicBezTo>
                    <a:pt x="32" y="12"/>
                    <a:pt x="30" y="14"/>
                    <a:pt x="31" y="13"/>
                  </a:cubicBezTo>
                  <a:cubicBezTo>
                    <a:pt x="30" y="14"/>
                    <a:pt x="32" y="15"/>
                    <a:pt x="32" y="14"/>
                  </a:cubicBezTo>
                  <a:cubicBezTo>
                    <a:pt x="31" y="16"/>
                    <a:pt x="30" y="15"/>
                    <a:pt x="29" y="16"/>
                  </a:cubicBezTo>
                  <a:cubicBezTo>
                    <a:pt x="29" y="16"/>
                    <a:pt x="30" y="18"/>
                    <a:pt x="29" y="18"/>
                  </a:cubicBezTo>
                  <a:cubicBezTo>
                    <a:pt x="29" y="18"/>
                    <a:pt x="27" y="18"/>
                    <a:pt x="27" y="18"/>
                  </a:cubicBezTo>
                  <a:cubicBezTo>
                    <a:pt x="26" y="19"/>
                    <a:pt x="26" y="20"/>
                    <a:pt x="25" y="20"/>
                  </a:cubicBezTo>
                  <a:cubicBezTo>
                    <a:pt x="25" y="22"/>
                    <a:pt x="25" y="24"/>
                    <a:pt x="25" y="25"/>
                  </a:cubicBezTo>
                  <a:cubicBezTo>
                    <a:pt x="19" y="25"/>
                    <a:pt x="20" y="31"/>
                    <a:pt x="11" y="29"/>
                  </a:cubicBezTo>
                  <a:cubicBezTo>
                    <a:pt x="12" y="22"/>
                    <a:pt x="4" y="23"/>
                    <a:pt x="0" y="22"/>
                  </a:cubicBezTo>
                  <a:cubicBezTo>
                    <a:pt x="0" y="20"/>
                    <a:pt x="3" y="20"/>
                    <a:pt x="3" y="19"/>
                  </a:cubicBezTo>
                  <a:cubicBezTo>
                    <a:pt x="4" y="19"/>
                    <a:pt x="1" y="16"/>
                    <a:pt x="5" y="17"/>
                  </a:cubicBezTo>
                  <a:cubicBezTo>
                    <a:pt x="5" y="15"/>
                    <a:pt x="3" y="14"/>
                    <a:pt x="3" y="12"/>
                  </a:cubicBezTo>
                  <a:cubicBezTo>
                    <a:pt x="5" y="14"/>
                    <a:pt x="5" y="13"/>
                    <a:pt x="6" y="11"/>
                  </a:cubicBezTo>
                  <a:cubicBezTo>
                    <a:pt x="6" y="9"/>
                    <a:pt x="8" y="10"/>
                    <a:pt x="8" y="6"/>
                  </a:cubicBezTo>
                  <a:cubicBezTo>
                    <a:pt x="9" y="3"/>
                    <a:pt x="4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2" name="Freeform 106"/>
            <p:cNvSpPr/>
            <p:nvPr/>
          </p:nvSpPr>
          <p:spPr bwMode="auto">
            <a:xfrm>
              <a:off x="2460626" y="1512888"/>
              <a:ext cx="36513" cy="26987"/>
            </a:xfrm>
            <a:custGeom>
              <a:avLst/>
              <a:gdLst>
                <a:gd name="T0" fmla="*/ 2 w 10"/>
                <a:gd name="T1" fmla="*/ 0 h 7"/>
                <a:gd name="T2" fmla="*/ 18 w 10"/>
                <a:gd name="T3" fmla="*/ 0 h 7"/>
                <a:gd name="T4" fmla="*/ 21 w 10"/>
                <a:gd name="T5" fmla="*/ 12 h 7"/>
                <a:gd name="T6" fmla="*/ 16 w 10"/>
                <a:gd name="T7" fmla="*/ 17 h 7"/>
                <a:gd name="T8" fmla="*/ 0 w 10"/>
                <a:gd name="T9" fmla="*/ 10 h 7"/>
                <a:gd name="T10" fmla="*/ 2 w 10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4" y="0"/>
                    <a:pt x="6" y="0"/>
                    <a:pt x="8" y="0"/>
                  </a:cubicBezTo>
                  <a:cubicBezTo>
                    <a:pt x="8" y="2"/>
                    <a:pt x="10" y="3"/>
                    <a:pt x="9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5" y="6"/>
                    <a:pt x="4" y="3"/>
                    <a:pt x="0" y="4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" name="Freeform 107"/>
            <p:cNvSpPr/>
            <p:nvPr/>
          </p:nvSpPr>
          <p:spPr bwMode="auto">
            <a:xfrm>
              <a:off x="2651126" y="1501775"/>
              <a:ext cx="87313" cy="60325"/>
            </a:xfrm>
            <a:custGeom>
              <a:avLst/>
              <a:gdLst>
                <a:gd name="T0" fmla="*/ 50 w 23"/>
                <a:gd name="T1" fmla="*/ 2 h 16"/>
                <a:gd name="T2" fmla="*/ 53 w 23"/>
                <a:gd name="T3" fmla="*/ 17 h 16"/>
                <a:gd name="T4" fmla="*/ 48 w 23"/>
                <a:gd name="T5" fmla="*/ 21 h 16"/>
                <a:gd name="T6" fmla="*/ 33 w 23"/>
                <a:gd name="T7" fmla="*/ 24 h 16"/>
                <a:gd name="T8" fmla="*/ 10 w 23"/>
                <a:gd name="T9" fmla="*/ 38 h 16"/>
                <a:gd name="T10" fmla="*/ 7 w 23"/>
                <a:gd name="T11" fmla="*/ 26 h 16"/>
                <a:gd name="T12" fmla="*/ 2 w 23"/>
                <a:gd name="T13" fmla="*/ 21 h 16"/>
                <a:gd name="T14" fmla="*/ 2 w 23"/>
                <a:gd name="T15" fmla="*/ 7 h 16"/>
                <a:gd name="T16" fmla="*/ 7 w 23"/>
                <a:gd name="T17" fmla="*/ 2 h 16"/>
                <a:gd name="T18" fmla="*/ 17 w 23"/>
                <a:gd name="T19" fmla="*/ 0 h 16"/>
                <a:gd name="T20" fmla="*/ 38 w 23"/>
                <a:gd name="T21" fmla="*/ 5 h 16"/>
                <a:gd name="T22" fmla="*/ 50 w 23"/>
                <a:gd name="T23" fmla="*/ 2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" h="16">
                  <a:moveTo>
                    <a:pt x="21" y="1"/>
                  </a:moveTo>
                  <a:cubicBezTo>
                    <a:pt x="23" y="1"/>
                    <a:pt x="21" y="5"/>
                    <a:pt x="22" y="7"/>
                  </a:cubicBezTo>
                  <a:cubicBezTo>
                    <a:pt x="20" y="6"/>
                    <a:pt x="20" y="8"/>
                    <a:pt x="20" y="9"/>
                  </a:cubicBezTo>
                  <a:cubicBezTo>
                    <a:pt x="16" y="7"/>
                    <a:pt x="15" y="14"/>
                    <a:pt x="14" y="10"/>
                  </a:cubicBezTo>
                  <a:cubicBezTo>
                    <a:pt x="11" y="13"/>
                    <a:pt x="9" y="16"/>
                    <a:pt x="4" y="16"/>
                  </a:cubicBezTo>
                  <a:cubicBezTo>
                    <a:pt x="3" y="15"/>
                    <a:pt x="3" y="14"/>
                    <a:pt x="3" y="11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1" y="5"/>
                    <a:pt x="1" y="3"/>
                  </a:cubicBezTo>
                  <a:cubicBezTo>
                    <a:pt x="3" y="4"/>
                    <a:pt x="3" y="2"/>
                    <a:pt x="3" y="1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8" y="2"/>
                    <a:pt x="14" y="0"/>
                    <a:pt x="16" y="2"/>
                  </a:cubicBezTo>
                  <a:cubicBezTo>
                    <a:pt x="18" y="2"/>
                    <a:pt x="21" y="3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" name="Freeform 108"/>
            <p:cNvSpPr/>
            <p:nvPr/>
          </p:nvSpPr>
          <p:spPr bwMode="auto">
            <a:xfrm>
              <a:off x="3938588" y="1741488"/>
              <a:ext cx="190500" cy="93662"/>
            </a:xfrm>
            <a:custGeom>
              <a:avLst/>
              <a:gdLst>
                <a:gd name="T0" fmla="*/ 87 w 51"/>
                <a:gd name="T1" fmla="*/ 0 h 25"/>
                <a:gd name="T2" fmla="*/ 99 w 51"/>
                <a:gd name="T3" fmla="*/ 7 h 25"/>
                <a:gd name="T4" fmla="*/ 106 w 51"/>
                <a:gd name="T5" fmla="*/ 9 h 25"/>
                <a:gd name="T6" fmla="*/ 104 w 51"/>
                <a:gd name="T7" fmla="*/ 14 h 25"/>
                <a:gd name="T8" fmla="*/ 118 w 51"/>
                <a:gd name="T9" fmla="*/ 24 h 25"/>
                <a:gd name="T10" fmla="*/ 108 w 51"/>
                <a:gd name="T11" fmla="*/ 40 h 25"/>
                <a:gd name="T12" fmla="*/ 101 w 51"/>
                <a:gd name="T13" fmla="*/ 42 h 25"/>
                <a:gd name="T14" fmla="*/ 89 w 51"/>
                <a:gd name="T15" fmla="*/ 47 h 25"/>
                <a:gd name="T16" fmla="*/ 82 w 51"/>
                <a:gd name="T17" fmla="*/ 52 h 25"/>
                <a:gd name="T18" fmla="*/ 75 w 51"/>
                <a:gd name="T19" fmla="*/ 54 h 25"/>
                <a:gd name="T20" fmla="*/ 42 w 51"/>
                <a:gd name="T21" fmla="*/ 57 h 25"/>
                <a:gd name="T22" fmla="*/ 40 w 51"/>
                <a:gd name="T23" fmla="*/ 54 h 25"/>
                <a:gd name="T24" fmla="*/ 28 w 51"/>
                <a:gd name="T25" fmla="*/ 47 h 25"/>
                <a:gd name="T26" fmla="*/ 24 w 51"/>
                <a:gd name="T27" fmla="*/ 45 h 25"/>
                <a:gd name="T28" fmla="*/ 28 w 51"/>
                <a:gd name="T29" fmla="*/ 42 h 25"/>
                <a:gd name="T30" fmla="*/ 21 w 51"/>
                <a:gd name="T31" fmla="*/ 38 h 25"/>
                <a:gd name="T32" fmla="*/ 21 w 51"/>
                <a:gd name="T33" fmla="*/ 21 h 25"/>
                <a:gd name="T34" fmla="*/ 5 w 51"/>
                <a:gd name="T35" fmla="*/ 24 h 25"/>
                <a:gd name="T36" fmla="*/ 9 w 51"/>
                <a:gd name="T37" fmla="*/ 12 h 25"/>
                <a:gd name="T38" fmla="*/ 31 w 51"/>
                <a:gd name="T39" fmla="*/ 12 h 25"/>
                <a:gd name="T40" fmla="*/ 35 w 51"/>
                <a:gd name="T41" fmla="*/ 24 h 25"/>
                <a:gd name="T42" fmla="*/ 42 w 51"/>
                <a:gd name="T43" fmla="*/ 12 h 25"/>
                <a:gd name="T44" fmla="*/ 59 w 51"/>
                <a:gd name="T45" fmla="*/ 19 h 25"/>
                <a:gd name="T46" fmla="*/ 64 w 51"/>
                <a:gd name="T47" fmla="*/ 12 h 25"/>
                <a:gd name="T48" fmla="*/ 82 w 51"/>
                <a:gd name="T49" fmla="*/ 9 h 25"/>
                <a:gd name="T50" fmla="*/ 87 w 51"/>
                <a:gd name="T51" fmla="*/ 0 h 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1" h="25">
                  <a:moveTo>
                    <a:pt x="37" y="0"/>
                  </a:moveTo>
                  <a:cubicBezTo>
                    <a:pt x="38" y="1"/>
                    <a:pt x="40" y="2"/>
                    <a:pt x="42" y="3"/>
                  </a:cubicBezTo>
                  <a:cubicBezTo>
                    <a:pt x="42" y="3"/>
                    <a:pt x="45" y="4"/>
                    <a:pt x="45" y="4"/>
                  </a:cubicBezTo>
                  <a:cubicBezTo>
                    <a:pt x="45" y="4"/>
                    <a:pt x="44" y="6"/>
                    <a:pt x="44" y="6"/>
                  </a:cubicBezTo>
                  <a:cubicBezTo>
                    <a:pt x="44" y="8"/>
                    <a:pt x="47" y="11"/>
                    <a:pt x="50" y="10"/>
                  </a:cubicBezTo>
                  <a:cubicBezTo>
                    <a:pt x="51" y="13"/>
                    <a:pt x="49" y="15"/>
                    <a:pt x="46" y="17"/>
                  </a:cubicBezTo>
                  <a:cubicBezTo>
                    <a:pt x="45" y="18"/>
                    <a:pt x="44" y="18"/>
                    <a:pt x="43" y="18"/>
                  </a:cubicBezTo>
                  <a:cubicBezTo>
                    <a:pt x="41" y="19"/>
                    <a:pt x="41" y="20"/>
                    <a:pt x="38" y="20"/>
                  </a:cubicBezTo>
                  <a:cubicBezTo>
                    <a:pt x="38" y="20"/>
                    <a:pt x="35" y="22"/>
                    <a:pt x="35" y="22"/>
                  </a:cubicBezTo>
                  <a:cubicBezTo>
                    <a:pt x="34" y="23"/>
                    <a:pt x="34" y="22"/>
                    <a:pt x="32" y="23"/>
                  </a:cubicBezTo>
                  <a:cubicBezTo>
                    <a:pt x="31" y="23"/>
                    <a:pt x="22" y="25"/>
                    <a:pt x="18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5" y="23"/>
                    <a:pt x="14" y="21"/>
                    <a:pt x="12" y="20"/>
                  </a:cubicBezTo>
                  <a:cubicBezTo>
                    <a:pt x="11" y="20"/>
                    <a:pt x="11" y="19"/>
                    <a:pt x="10" y="19"/>
                  </a:cubicBezTo>
                  <a:cubicBezTo>
                    <a:pt x="10" y="18"/>
                    <a:pt x="11" y="18"/>
                    <a:pt x="12" y="18"/>
                  </a:cubicBezTo>
                  <a:cubicBezTo>
                    <a:pt x="12" y="17"/>
                    <a:pt x="9" y="17"/>
                    <a:pt x="9" y="16"/>
                  </a:cubicBezTo>
                  <a:cubicBezTo>
                    <a:pt x="8" y="14"/>
                    <a:pt x="9" y="12"/>
                    <a:pt x="9" y="9"/>
                  </a:cubicBezTo>
                  <a:cubicBezTo>
                    <a:pt x="4" y="7"/>
                    <a:pt x="4" y="13"/>
                    <a:pt x="2" y="10"/>
                  </a:cubicBezTo>
                  <a:cubicBezTo>
                    <a:pt x="0" y="6"/>
                    <a:pt x="5" y="9"/>
                    <a:pt x="4" y="5"/>
                  </a:cubicBezTo>
                  <a:cubicBezTo>
                    <a:pt x="9" y="6"/>
                    <a:pt x="8" y="5"/>
                    <a:pt x="13" y="5"/>
                  </a:cubicBezTo>
                  <a:cubicBezTo>
                    <a:pt x="14" y="8"/>
                    <a:pt x="17" y="7"/>
                    <a:pt x="15" y="10"/>
                  </a:cubicBezTo>
                  <a:cubicBezTo>
                    <a:pt x="18" y="10"/>
                    <a:pt x="18" y="8"/>
                    <a:pt x="18" y="5"/>
                  </a:cubicBezTo>
                  <a:cubicBezTo>
                    <a:pt x="19" y="7"/>
                    <a:pt x="29" y="2"/>
                    <a:pt x="25" y="8"/>
                  </a:cubicBezTo>
                  <a:cubicBezTo>
                    <a:pt x="28" y="9"/>
                    <a:pt x="27" y="6"/>
                    <a:pt x="27" y="5"/>
                  </a:cubicBezTo>
                  <a:cubicBezTo>
                    <a:pt x="29" y="4"/>
                    <a:pt x="32" y="5"/>
                    <a:pt x="35" y="4"/>
                  </a:cubicBezTo>
                  <a:cubicBezTo>
                    <a:pt x="36" y="3"/>
                    <a:pt x="37" y="2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" name="Freeform 109"/>
            <p:cNvSpPr/>
            <p:nvPr/>
          </p:nvSpPr>
          <p:spPr bwMode="auto">
            <a:xfrm>
              <a:off x="2805113" y="1763713"/>
              <a:ext cx="112713" cy="82550"/>
            </a:xfrm>
            <a:custGeom>
              <a:avLst/>
              <a:gdLst>
                <a:gd name="T0" fmla="*/ 19 w 30"/>
                <a:gd name="T1" fmla="*/ 0 h 22"/>
                <a:gd name="T2" fmla="*/ 36 w 30"/>
                <a:gd name="T3" fmla="*/ 17 h 22"/>
                <a:gd name="T4" fmla="*/ 40 w 30"/>
                <a:gd name="T5" fmla="*/ 14 h 22"/>
                <a:gd name="T6" fmla="*/ 50 w 30"/>
                <a:gd name="T7" fmla="*/ 24 h 22"/>
                <a:gd name="T8" fmla="*/ 62 w 30"/>
                <a:gd name="T9" fmla="*/ 38 h 22"/>
                <a:gd name="T10" fmla="*/ 71 w 30"/>
                <a:gd name="T11" fmla="*/ 40 h 22"/>
                <a:gd name="T12" fmla="*/ 36 w 30"/>
                <a:gd name="T13" fmla="*/ 43 h 22"/>
                <a:gd name="T14" fmla="*/ 21 w 30"/>
                <a:gd name="T15" fmla="*/ 52 h 22"/>
                <a:gd name="T16" fmla="*/ 0 w 30"/>
                <a:gd name="T17" fmla="*/ 43 h 22"/>
                <a:gd name="T18" fmla="*/ 5 w 30"/>
                <a:gd name="T19" fmla="*/ 40 h 22"/>
                <a:gd name="T20" fmla="*/ 7 w 30"/>
                <a:gd name="T21" fmla="*/ 33 h 22"/>
                <a:gd name="T22" fmla="*/ 7 w 30"/>
                <a:gd name="T23" fmla="*/ 9 h 22"/>
                <a:gd name="T24" fmla="*/ 19 w 30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2">
                  <a:moveTo>
                    <a:pt x="8" y="0"/>
                  </a:moveTo>
                  <a:cubicBezTo>
                    <a:pt x="10" y="3"/>
                    <a:pt x="16" y="2"/>
                    <a:pt x="15" y="7"/>
                  </a:cubicBezTo>
                  <a:cubicBezTo>
                    <a:pt x="16" y="8"/>
                    <a:pt x="18" y="6"/>
                    <a:pt x="17" y="6"/>
                  </a:cubicBezTo>
                  <a:cubicBezTo>
                    <a:pt x="19" y="7"/>
                    <a:pt x="18" y="10"/>
                    <a:pt x="21" y="10"/>
                  </a:cubicBezTo>
                  <a:cubicBezTo>
                    <a:pt x="23" y="10"/>
                    <a:pt x="24" y="14"/>
                    <a:pt x="26" y="16"/>
                  </a:cubicBezTo>
                  <a:cubicBezTo>
                    <a:pt x="29" y="15"/>
                    <a:pt x="28" y="15"/>
                    <a:pt x="30" y="17"/>
                  </a:cubicBezTo>
                  <a:cubicBezTo>
                    <a:pt x="28" y="20"/>
                    <a:pt x="20" y="17"/>
                    <a:pt x="15" y="18"/>
                  </a:cubicBezTo>
                  <a:cubicBezTo>
                    <a:pt x="13" y="19"/>
                    <a:pt x="10" y="19"/>
                    <a:pt x="9" y="22"/>
                  </a:cubicBezTo>
                  <a:cubicBezTo>
                    <a:pt x="6" y="20"/>
                    <a:pt x="5" y="17"/>
                    <a:pt x="0" y="18"/>
                  </a:cubicBezTo>
                  <a:cubicBezTo>
                    <a:pt x="0" y="17"/>
                    <a:pt x="1" y="17"/>
                    <a:pt x="2" y="17"/>
                  </a:cubicBezTo>
                  <a:cubicBezTo>
                    <a:pt x="1" y="15"/>
                    <a:pt x="1" y="14"/>
                    <a:pt x="3" y="14"/>
                  </a:cubicBezTo>
                  <a:cubicBezTo>
                    <a:pt x="1" y="10"/>
                    <a:pt x="4" y="9"/>
                    <a:pt x="3" y="4"/>
                  </a:cubicBezTo>
                  <a:cubicBezTo>
                    <a:pt x="6" y="3"/>
                    <a:pt x="8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6" name="Freeform 110"/>
            <p:cNvSpPr/>
            <p:nvPr/>
          </p:nvSpPr>
          <p:spPr bwMode="auto">
            <a:xfrm>
              <a:off x="6091238" y="3065463"/>
              <a:ext cx="187325" cy="201612"/>
            </a:xfrm>
            <a:custGeom>
              <a:avLst/>
              <a:gdLst>
                <a:gd name="T0" fmla="*/ 9 w 50"/>
                <a:gd name="T1" fmla="*/ 19 h 54"/>
                <a:gd name="T2" fmla="*/ 5 w 50"/>
                <a:gd name="T3" fmla="*/ 16 h 54"/>
                <a:gd name="T4" fmla="*/ 0 w 50"/>
                <a:gd name="T5" fmla="*/ 7 h 54"/>
                <a:gd name="T6" fmla="*/ 21 w 50"/>
                <a:gd name="T7" fmla="*/ 5 h 54"/>
                <a:gd name="T8" fmla="*/ 33 w 50"/>
                <a:gd name="T9" fmla="*/ 9 h 54"/>
                <a:gd name="T10" fmla="*/ 33 w 50"/>
                <a:gd name="T11" fmla="*/ 16 h 54"/>
                <a:gd name="T12" fmla="*/ 38 w 50"/>
                <a:gd name="T13" fmla="*/ 21 h 54"/>
                <a:gd name="T14" fmla="*/ 50 w 50"/>
                <a:gd name="T15" fmla="*/ 26 h 54"/>
                <a:gd name="T16" fmla="*/ 68 w 50"/>
                <a:gd name="T17" fmla="*/ 42 h 54"/>
                <a:gd name="T18" fmla="*/ 76 w 50"/>
                <a:gd name="T19" fmla="*/ 52 h 54"/>
                <a:gd name="T20" fmla="*/ 83 w 50"/>
                <a:gd name="T21" fmla="*/ 54 h 54"/>
                <a:gd name="T22" fmla="*/ 87 w 50"/>
                <a:gd name="T23" fmla="*/ 59 h 54"/>
                <a:gd name="T24" fmla="*/ 87 w 50"/>
                <a:gd name="T25" fmla="*/ 66 h 54"/>
                <a:gd name="T26" fmla="*/ 94 w 50"/>
                <a:gd name="T27" fmla="*/ 71 h 54"/>
                <a:gd name="T28" fmla="*/ 101 w 50"/>
                <a:gd name="T29" fmla="*/ 80 h 54"/>
                <a:gd name="T30" fmla="*/ 109 w 50"/>
                <a:gd name="T31" fmla="*/ 85 h 54"/>
                <a:gd name="T32" fmla="*/ 113 w 50"/>
                <a:gd name="T33" fmla="*/ 99 h 54"/>
                <a:gd name="T34" fmla="*/ 116 w 50"/>
                <a:gd name="T35" fmla="*/ 111 h 54"/>
                <a:gd name="T36" fmla="*/ 118 w 50"/>
                <a:gd name="T37" fmla="*/ 118 h 54"/>
                <a:gd name="T38" fmla="*/ 104 w 50"/>
                <a:gd name="T39" fmla="*/ 120 h 54"/>
                <a:gd name="T40" fmla="*/ 94 w 50"/>
                <a:gd name="T41" fmla="*/ 120 h 54"/>
                <a:gd name="T42" fmla="*/ 94 w 50"/>
                <a:gd name="T43" fmla="*/ 115 h 54"/>
                <a:gd name="T44" fmla="*/ 87 w 50"/>
                <a:gd name="T45" fmla="*/ 115 h 54"/>
                <a:gd name="T46" fmla="*/ 76 w 50"/>
                <a:gd name="T47" fmla="*/ 103 h 54"/>
                <a:gd name="T48" fmla="*/ 78 w 50"/>
                <a:gd name="T49" fmla="*/ 99 h 54"/>
                <a:gd name="T50" fmla="*/ 76 w 50"/>
                <a:gd name="T51" fmla="*/ 99 h 54"/>
                <a:gd name="T52" fmla="*/ 71 w 50"/>
                <a:gd name="T53" fmla="*/ 94 h 54"/>
                <a:gd name="T54" fmla="*/ 66 w 50"/>
                <a:gd name="T55" fmla="*/ 94 h 54"/>
                <a:gd name="T56" fmla="*/ 54 w 50"/>
                <a:gd name="T57" fmla="*/ 82 h 54"/>
                <a:gd name="T58" fmla="*/ 50 w 50"/>
                <a:gd name="T59" fmla="*/ 64 h 54"/>
                <a:gd name="T60" fmla="*/ 47 w 50"/>
                <a:gd name="T61" fmla="*/ 68 h 54"/>
                <a:gd name="T62" fmla="*/ 40 w 50"/>
                <a:gd name="T63" fmla="*/ 54 h 54"/>
                <a:gd name="T64" fmla="*/ 35 w 50"/>
                <a:gd name="T65" fmla="*/ 49 h 54"/>
                <a:gd name="T66" fmla="*/ 31 w 50"/>
                <a:gd name="T67" fmla="*/ 45 h 54"/>
                <a:gd name="T68" fmla="*/ 28 w 50"/>
                <a:gd name="T69" fmla="*/ 35 h 54"/>
                <a:gd name="T70" fmla="*/ 19 w 50"/>
                <a:gd name="T71" fmla="*/ 28 h 54"/>
                <a:gd name="T72" fmla="*/ 14 w 50"/>
                <a:gd name="T73" fmla="*/ 24 h 54"/>
                <a:gd name="T74" fmla="*/ 9 w 50"/>
                <a:gd name="T75" fmla="*/ 19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0" h="54">
                  <a:moveTo>
                    <a:pt x="4" y="8"/>
                  </a:moveTo>
                  <a:cubicBezTo>
                    <a:pt x="5" y="6"/>
                    <a:pt x="3" y="7"/>
                    <a:pt x="2" y="7"/>
                  </a:cubicBezTo>
                  <a:cubicBezTo>
                    <a:pt x="1" y="6"/>
                    <a:pt x="2" y="3"/>
                    <a:pt x="0" y="3"/>
                  </a:cubicBezTo>
                  <a:cubicBezTo>
                    <a:pt x="3" y="0"/>
                    <a:pt x="5" y="4"/>
                    <a:pt x="9" y="2"/>
                  </a:cubicBezTo>
                  <a:cubicBezTo>
                    <a:pt x="9" y="5"/>
                    <a:pt x="12" y="3"/>
                    <a:pt x="14" y="4"/>
                  </a:cubicBezTo>
                  <a:cubicBezTo>
                    <a:pt x="14" y="4"/>
                    <a:pt x="13" y="6"/>
                    <a:pt x="14" y="7"/>
                  </a:cubicBezTo>
                  <a:cubicBezTo>
                    <a:pt x="15" y="7"/>
                    <a:pt x="17" y="7"/>
                    <a:pt x="16" y="9"/>
                  </a:cubicBezTo>
                  <a:cubicBezTo>
                    <a:pt x="19" y="8"/>
                    <a:pt x="18" y="11"/>
                    <a:pt x="21" y="11"/>
                  </a:cubicBezTo>
                  <a:cubicBezTo>
                    <a:pt x="23" y="11"/>
                    <a:pt x="26" y="18"/>
                    <a:pt x="29" y="18"/>
                  </a:cubicBezTo>
                  <a:cubicBezTo>
                    <a:pt x="32" y="18"/>
                    <a:pt x="30" y="21"/>
                    <a:pt x="32" y="22"/>
                  </a:cubicBezTo>
                  <a:cubicBezTo>
                    <a:pt x="32" y="23"/>
                    <a:pt x="34" y="22"/>
                    <a:pt x="35" y="23"/>
                  </a:cubicBezTo>
                  <a:cubicBezTo>
                    <a:pt x="36" y="23"/>
                    <a:pt x="37" y="25"/>
                    <a:pt x="37" y="25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8" y="29"/>
                    <a:pt x="39" y="29"/>
                    <a:pt x="40" y="30"/>
                  </a:cubicBezTo>
                  <a:cubicBezTo>
                    <a:pt x="41" y="31"/>
                    <a:pt x="41" y="34"/>
                    <a:pt x="43" y="34"/>
                  </a:cubicBezTo>
                  <a:cubicBezTo>
                    <a:pt x="44" y="34"/>
                    <a:pt x="45" y="36"/>
                    <a:pt x="46" y="36"/>
                  </a:cubicBezTo>
                  <a:cubicBezTo>
                    <a:pt x="47" y="37"/>
                    <a:pt x="46" y="42"/>
                    <a:pt x="48" y="42"/>
                  </a:cubicBezTo>
                  <a:cubicBezTo>
                    <a:pt x="49" y="42"/>
                    <a:pt x="49" y="45"/>
                    <a:pt x="49" y="47"/>
                  </a:cubicBezTo>
                  <a:cubicBezTo>
                    <a:pt x="49" y="49"/>
                    <a:pt x="47" y="50"/>
                    <a:pt x="50" y="50"/>
                  </a:cubicBezTo>
                  <a:cubicBezTo>
                    <a:pt x="50" y="54"/>
                    <a:pt x="47" y="52"/>
                    <a:pt x="44" y="51"/>
                  </a:cubicBezTo>
                  <a:cubicBezTo>
                    <a:pt x="43" y="51"/>
                    <a:pt x="41" y="52"/>
                    <a:pt x="40" y="51"/>
                  </a:cubicBezTo>
                  <a:cubicBezTo>
                    <a:pt x="39" y="51"/>
                    <a:pt x="40" y="49"/>
                    <a:pt x="40" y="49"/>
                  </a:cubicBezTo>
                  <a:cubicBezTo>
                    <a:pt x="39" y="49"/>
                    <a:pt x="38" y="49"/>
                    <a:pt x="37" y="49"/>
                  </a:cubicBezTo>
                  <a:cubicBezTo>
                    <a:pt x="36" y="48"/>
                    <a:pt x="34" y="44"/>
                    <a:pt x="32" y="44"/>
                  </a:cubicBezTo>
                  <a:cubicBezTo>
                    <a:pt x="32" y="43"/>
                    <a:pt x="33" y="43"/>
                    <a:pt x="33" y="42"/>
                  </a:cubicBezTo>
                  <a:cubicBezTo>
                    <a:pt x="32" y="41"/>
                    <a:pt x="32" y="41"/>
                    <a:pt x="32" y="42"/>
                  </a:cubicBezTo>
                  <a:cubicBezTo>
                    <a:pt x="30" y="42"/>
                    <a:pt x="31" y="40"/>
                    <a:pt x="30" y="40"/>
                  </a:cubicBezTo>
                  <a:cubicBezTo>
                    <a:pt x="30" y="39"/>
                    <a:pt x="28" y="40"/>
                    <a:pt x="28" y="40"/>
                  </a:cubicBezTo>
                  <a:cubicBezTo>
                    <a:pt x="26" y="38"/>
                    <a:pt x="26" y="35"/>
                    <a:pt x="23" y="35"/>
                  </a:cubicBezTo>
                  <a:cubicBezTo>
                    <a:pt x="25" y="30"/>
                    <a:pt x="21" y="30"/>
                    <a:pt x="21" y="27"/>
                  </a:cubicBezTo>
                  <a:cubicBezTo>
                    <a:pt x="20" y="27"/>
                    <a:pt x="20" y="28"/>
                    <a:pt x="20" y="29"/>
                  </a:cubicBezTo>
                  <a:cubicBezTo>
                    <a:pt x="18" y="28"/>
                    <a:pt x="19" y="25"/>
                    <a:pt x="17" y="23"/>
                  </a:cubicBezTo>
                  <a:cubicBezTo>
                    <a:pt x="17" y="22"/>
                    <a:pt x="16" y="21"/>
                    <a:pt x="15" y="21"/>
                  </a:cubicBezTo>
                  <a:cubicBezTo>
                    <a:pt x="14" y="20"/>
                    <a:pt x="14" y="19"/>
                    <a:pt x="13" y="19"/>
                  </a:cubicBezTo>
                  <a:cubicBezTo>
                    <a:pt x="13" y="17"/>
                    <a:pt x="12" y="16"/>
                    <a:pt x="12" y="15"/>
                  </a:cubicBezTo>
                  <a:cubicBezTo>
                    <a:pt x="11" y="13"/>
                    <a:pt x="9" y="13"/>
                    <a:pt x="8" y="12"/>
                  </a:cubicBezTo>
                  <a:cubicBezTo>
                    <a:pt x="8" y="12"/>
                    <a:pt x="6" y="10"/>
                    <a:pt x="6" y="10"/>
                  </a:cubicBezTo>
                  <a:cubicBezTo>
                    <a:pt x="5" y="8"/>
                    <a:pt x="9" y="6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7" name="Freeform 111"/>
            <p:cNvSpPr/>
            <p:nvPr/>
          </p:nvSpPr>
          <p:spPr bwMode="auto">
            <a:xfrm>
              <a:off x="5153026" y="3379788"/>
              <a:ext cx="134938" cy="247650"/>
            </a:xfrm>
            <a:custGeom>
              <a:avLst/>
              <a:gdLst>
                <a:gd name="T0" fmla="*/ 64 w 36"/>
                <a:gd name="T1" fmla="*/ 0 h 66"/>
                <a:gd name="T2" fmla="*/ 76 w 36"/>
                <a:gd name="T3" fmla="*/ 2 h 66"/>
                <a:gd name="T4" fmla="*/ 71 w 36"/>
                <a:gd name="T5" fmla="*/ 54 h 66"/>
                <a:gd name="T6" fmla="*/ 64 w 36"/>
                <a:gd name="T7" fmla="*/ 87 h 66"/>
                <a:gd name="T8" fmla="*/ 57 w 36"/>
                <a:gd name="T9" fmla="*/ 102 h 66"/>
                <a:gd name="T10" fmla="*/ 52 w 36"/>
                <a:gd name="T11" fmla="*/ 118 h 66"/>
                <a:gd name="T12" fmla="*/ 52 w 36"/>
                <a:gd name="T13" fmla="*/ 123 h 66"/>
                <a:gd name="T14" fmla="*/ 47 w 36"/>
                <a:gd name="T15" fmla="*/ 125 h 66"/>
                <a:gd name="T16" fmla="*/ 45 w 36"/>
                <a:gd name="T17" fmla="*/ 142 h 66"/>
                <a:gd name="T18" fmla="*/ 43 w 36"/>
                <a:gd name="T19" fmla="*/ 144 h 66"/>
                <a:gd name="T20" fmla="*/ 40 w 36"/>
                <a:gd name="T21" fmla="*/ 154 h 66"/>
                <a:gd name="T22" fmla="*/ 12 w 36"/>
                <a:gd name="T23" fmla="*/ 156 h 66"/>
                <a:gd name="T24" fmla="*/ 9 w 36"/>
                <a:gd name="T25" fmla="*/ 142 h 66"/>
                <a:gd name="T26" fmla="*/ 7 w 36"/>
                <a:gd name="T27" fmla="*/ 137 h 66"/>
                <a:gd name="T28" fmla="*/ 0 w 36"/>
                <a:gd name="T29" fmla="*/ 135 h 66"/>
                <a:gd name="T30" fmla="*/ 0 w 36"/>
                <a:gd name="T31" fmla="*/ 123 h 66"/>
                <a:gd name="T32" fmla="*/ 2 w 36"/>
                <a:gd name="T33" fmla="*/ 121 h 66"/>
                <a:gd name="T34" fmla="*/ 0 w 36"/>
                <a:gd name="T35" fmla="*/ 118 h 66"/>
                <a:gd name="T36" fmla="*/ 7 w 36"/>
                <a:gd name="T37" fmla="*/ 106 h 66"/>
                <a:gd name="T38" fmla="*/ 7 w 36"/>
                <a:gd name="T39" fmla="*/ 102 h 66"/>
                <a:gd name="T40" fmla="*/ 12 w 36"/>
                <a:gd name="T41" fmla="*/ 97 h 66"/>
                <a:gd name="T42" fmla="*/ 17 w 36"/>
                <a:gd name="T43" fmla="*/ 85 h 66"/>
                <a:gd name="T44" fmla="*/ 12 w 36"/>
                <a:gd name="T45" fmla="*/ 76 h 66"/>
                <a:gd name="T46" fmla="*/ 12 w 36"/>
                <a:gd name="T47" fmla="*/ 59 h 66"/>
                <a:gd name="T48" fmla="*/ 17 w 36"/>
                <a:gd name="T49" fmla="*/ 54 h 66"/>
                <a:gd name="T50" fmla="*/ 26 w 36"/>
                <a:gd name="T51" fmla="*/ 47 h 66"/>
                <a:gd name="T52" fmla="*/ 40 w 36"/>
                <a:gd name="T53" fmla="*/ 38 h 66"/>
                <a:gd name="T54" fmla="*/ 47 w 36"/>
                <a:gd name="T55" fmla="*/ 40 h 66"/>
                <a:gd name="T56" fmla="*/ 50 w 36"/>
                <a:gd name="T57" fmla="*/ 24 h 66"/>
                <a:gd name="T58" fmla="*/ 59 w 36"/>
                <a:gd name="T59" fmla="*/ 19 h 66"/>
                <a:gd name="T60" fmla="*/ 64 w 36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" h="66">
                  <a:moveTo>
                    <a:pt x="27" y="0"/>
                  </a:moveTo>
                  <a:cubicBezTo>
                    <a:pt x="28" y="1"/>
                    <a:pt x="30" y="2"/>
                    <a:pt x="32" y="1"/>
                  </a:cubicBezTo>
                  <a:cubicBezTo>
                    <a:pt x="30" y="7"/>
                    <a:pt x="36" y="18"/>
                    <a:pt x="30" y="23"/>
                  </a:cubicBezTo>
                  <a:cubicBezTo>
                    <a:pt x="30" y="28"/>
                    <a:pt x="29" y="32"/>
                    <a:pt x="27" y="37"/>
                  </a:cubicBezTo>
                  <a:cubicBezTo>
                    <a:pt x="27" y="39"/>
                    <a:pt x="26" y="42"/>
                    <a:pt x="24" y="43"/>
                  </a:cubicBezTo>
                  <a:cubicBezTo>
                    <a:pt x="25" y="46"/>
                    <a:pt x="23" y="48"/>
                    <a:pt x="22" y="50"/>
                  </a:cubicBezTo>
                  <a:cubicBezTo>
                    <a:pt x="22" y="50"/>
                    <a:pt x="23" y="52"/>
                    <a:pt x="22" y="52"/>
                  </a:cubicBezTo>
                  <a:cubicBezTo>
                    <a:pt x="22" y="52"/>
                    <a:pt x="20" y="53"/>
                    <a:pt x="20" y="53"/>
                  </a:cubicBezTo>
                  <a:cubicBezTo>
                    <a:pt x="19" y="55"/>
                    <a:pt x="20" y="58"/>
                    <a:pt x="19" y="60"/>
                  </a:cubicBezTo>
                  <a:cubicBezTo>
                    <a:pt x="19" y="61"/>
                    <a:pt x="18" y="60"/>
                    <a:pt x="18" y="61"/>
                  </a:cubicBezTo>
                  <a:cubicBezTo>
                    <a:pt x="18" y="62"/>
                    <a:pt x="16" y="63"/>
                    <a:pt x="17" y="65"/>
                  </a:cubicBezTo>
                  <a:cubicBezTo>
                    <a:pt x="14" y="66"/>
                    <a:pt x="9" y="66"/>
                    <a:pt x="5" y="66"/>
                  </a:cubicBezTo>
                  <a:cubicBezTo>
                    <a:pt x="5" y="63"/>
                    <a:pt x="3" y="64"/>
                    <a:pt x="4" y="60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1" y="58"/>
                    <a:pt x="0" y="58"/>
                    <a:pt x="0" y="57"/>
                  </a:cubicBezTo>
                  <a:cubicBezTo>
                    <a:pt x="0" y="55"/>
                    <a:pt x="0" y="54"/>
                    <a:pt x="0" y="52"/>
                  </a:cubicBezTo>
                  <a:cubicBezTo>
                    <a:pt x="0" y="51"/>
                    <a:pt x="1" y="51"/>
                    <a:pt x="1" y="51"/>
                  </a:cubicBezTo>
                  <a:cubicBezTo>
                    <a:pt x="2" y="50"/>
                    <a:pt x="0" y="50"/>
                    <a:pt x="0" y="50"/>
                  </a:cubicBezTo>
                  <a:cubicBezTo>
                    <a:pt x="1" y="48"/>
                    <a:pt x="2" y="46"/>
                    <a:pt x="3" y="45"/>
                  </a:cubicBezTo>
                  <a:cubicBezTo>
                    <a:pt x="3" y="45"/>
                    <a:pt x="2" y="43"/>
                    <a:pt x="3" y="43"/>
                  </a:cubicBezTo>
                  <a:cubicBezTo>
                    <a:pt x="3" y="43"/>
                    <a:pt x="5" y="42"/>
                    <a:pt x="5" y="41"/>
                  </a:cubicBezTo>
                  <a:cubicBezTo>
                    <a:pt x="5" y="39"/>
                    <a:pt x="3" y="32"/>
                    <a:pt x="7" y="36"/>
                  </a:cubicBezTo>
                  <a:cubicBezTo>
                    <a:pt x="8" y="33"/>
                    <a:pt x="5" y="34"/>
                    <a:pt x="5" y="32"/>
                  </a:cubicBezTo>
                  <a:cubicBezTo>
                    <a:pt x="5" y="30"/>
                    <a:pt x="5" y="27"/>
                    <a:pt x="5" y="25"/>
                  </a:cubicBezTo>
                  <a:cubicBezTo>
                    <a:pt x="7" y="25"/>
                    <a:pt x="7" y="24"/>
                    <a:pt x="7" y="23"/>
                  </a:cubicBezTo>
                  <a:cubicBezTo>
                    <a:pt x="10" y="23"/>
                    <a:pt x="10" y="21"/>
                    <a:pt x="11" y="20"/>
                  </a:cubicBezTo>
                  <a:cubicBezTo>
                    <a:pt x="12" y="19"/>
                    <a:pt x="17" y="20"/>
                    <a:pt x="17" y="16"/>
                  </a:cubicBezTo>
                  <a:cubicBezTo>
                    <a:pt x="19" y="15"/>
                    <a:pt x="19" y="17"/>
                    <a:pt x="20" y="17"/>
                  </a:cubicBezTo>
                  <a:cubicBezTo>
                    <a:pt x="19" y="13"/>
                    <a:pt x="21" y="12"/>
                    <a:pt x="21" y="10"/>
                  </a:cubicBezTo>
                  <a:cubicBezTo>
                    <a:pt x="25" y="12"/>
                    <a:pt x="24" y="2"/>
                    <a:pt x="25" y="8"/>
                  </a:cubicBezTo>
                  <a:cubicBezTo>
                    <a:pt x="29" y="7"/>
                    <a:pt x="25" y="2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8" name="Freeform 112"/>
            <p:cNvSpPr/>
            <p:nvPr/>
          </p:nvSpPr>
          <p:spPr bwMode="auto">
            <a:xfrm>
              <a:off x="6410326" y="3368675"/>
              <a:ext cx="727075" cy="533400"/>
            </a:xfrm>
            <a:custGeom>
              <a:avLst/>
              <a:gdLst>
                <a:gd name="T0" fmla="*/ 267 w 194"/>
                <a:gd name="T1" fmla="*/ 26 h 142"/>
                <a:gd name="T2" fmla="*/ 255 w 194"/>
                <a:gd name="T3" fmla="*/ 33 h 142"/>
                <a:gd name="T4" fmla="*/ 269 w 194"/>
                <a:gd name="T5" fmla="*/ 50 h 142"/>
                <a:gd name="T6" fmla="*/ 307 w 194"/>
                <a:gd name="T7" fmla="*/ 71 h 142"/>
                <a:gd name="T8" fmla="*/ 319 w 194"/>
                <a:gd name="T9" fmla="*/ 54 h 142"/>
                <a:gd name="T10" fmla="*/ 321 w 194"/>
                <a:gd name="T11" fmla="*/ 45 h 142"/>
                <a:gd name="T12" fmla="*/ 323 w 194"/>
                <a:gd name="T13" fmla="*/ 19 h 142"/>
                <a:gd name="T14" fmla="*/ 333 w 194"/>
                <a:gd name="T15" fmla="*/ 5 h 142"/>
                <a:gd name="T16" fmla="*/ 340 w 194"/>
                <a:gd name="T17" fmla="*/ 17 h 142"/>
                <a:gd name="T18" fmla="*/ 354 w 194"/>
                <a:gd name="T19" fmla="*/ 45 h 142"/>
                <a:gd name="T20" fmla="*/ 368 w 194"/>
                <a:gd name="T21" fmla="*/ 64 h 142"/>
                <a:gd name="T22" fmla="*/ 382 w 194"/>
                <a:gd name="T23" fmla="*/ 83 h 142"/>
                <a:gd name="T24" fmla="*/ 392 w 194"/>
                <a:gd name="T25" fmla="*/ 104 h 142"/>
                <a:gd name="T26" fmla="*/ 399 w 194"/>
                <a:gd name="T27" fmla="*/ 111 h 142"/>
                <a:gd name="T28" fmla="*/ 416 w 194"/>
                <a:gd name="T29" fmla="*/ 123 h 142"/>
                <a:gd name="T30" fmla="*/ 430 w 194"/>
                <a:gd name="T31" fmla="*/ 149 h 142"/>
                <a:gd name="T32" fmla="*/ 434 w 194"/>
                <a:gd name="T33" fmla="*/ 156 h 142"/>
                <a:gd name="T34" fmla="*/ 451 w 194"/>
                <a:gd name="T35" fmla="*/ 166 h 142"/>
                <a:gd name="T36" fmla="*/ 458 w 194"/>
                <a:gd name="T37" fmla="*/ 213 h 142"/>
                <a:gd name="T38" fmla="*/ 449 w 194"/>
                <a:gd name="T39" fmla="*/ 237 h 142"/>
                <a:gd name="T40" fmla="*/ 449 w 194"/>
                <a:gd name="T41" fmla="*/ 244 h 142"/>
                <a:gd name="T42" fmla="*/ 444 w 194"/>
                <a:gd name="T43" fmla="*/ 260 h 142"/>
                <a:gd name="T44" fmla="*/ 427 w 194"/>
                <a:gd name="T45" fmla="*/ 274 h 142"/>
                <a:gd name="T46" fmla="*/ 413 w 194"/>
                <a:gd name="T47" fmla="*/ 317 h 142"/>
                <a:gd name="T48" fmla="*/ 387 w 194"/>
                <a:gd name="T49" fmla="*/ 329 h 142"/>
                <a:gd name="T50" fmla="*/ 378 w 194"/>
                <a:gd name="T51" fmla="*/ 336 h 142"/>
                <a:gd name="T52" fmla="*/ 354 w 194"/>
                <a:gd name="T53" fmla="*/ 331 h 142"/>
                <a:gd name="T54" fmla="*/ 305 w 194"/>
                <a:gd name="T55" fmla="*/ 322 h 142"/>
                <a:gd name="T56" fmla="*/ 302 w 194"/>
                <a:gd name="T57" fmla="*/ 305 h 142"/>
                <a:gd name="T58" fmla="*/ 300 w 194"/>
                <a:gd name="T59" fmla="*/ 298 h 142"/>
                <a:gd name="T60" fmla="*/ 276 w 194"/>
                <a:gd name="T61" fmla="*/ 282 h 142"/>
                <a:gd name="T62" fmla="*/ 267 w 194"/>
                <a:gd name="T63" fmla="*/ 267 h 142"/>
                <a:gd name="T64" fmla="*/ 243 w 194"/>
                <a:gd name="T65" fmla="*/ 258 h 142"/>
                <a:gd name="T66" fmla="*/ 231 w 194"/>
                <a:gd name="T67" fmla="*/ 253 h 142"/>
                <a:gd name="T68" fmla="*/ 179 w 194"/>
                <a:gd name="T69" fmla="*/ 241 h 142"/>
                <a:gd name="T70" fmla="*/ 151 w 194"/>
                <a:gd name="T71" fmla="*/ 251 h 142"/>
                <a:gd name="T72" fmla="*/ 142 w 194"/>
                <a:gd name="T73" fmla="*/ 256 h 142"/>
                <a:gd name="T74" fmla="*/ 132 w 194"/>
                <a:gd name="T75" fmla="*/ 265 h 142"/>
                <a:gd name="T76" fmla="*/ 127 w 194"/>
                <a:gd name="T77" fmla="*/ 265 h 142"/>
                <a:gd name="T78" fmla="*/ 76 w 194"/>
                <a:gd name="T79" fmla="*/ 272 h 142"/>
                <a:gd name="T80" fmla="*/ 68 w 194"/>
                <a:gd name="T81" fmla="*/ 277 h 142"/>
                <a:gd name="T82" fmla="*/ 21 w 194"/>
                <a:gd name="T83" fmla="*/ 286 h 142"/>
                <a:gd name="T84" fmla="*/ 26 w 194"/>
                <a:gd name="T85" fmla="*/ 256 h 142"/>
                <a:gd name="T86" fmla="*/ 21 w 194"/>
                <a:gd name="T87" fmla="*/ 239 h 142"/>
                <a:gd name="T88" fmla="*/ 21 w 194"/>
                <a:gd name="T89" fmla="*/ 227 h 142"/>
                <a:gd name="T90" fmla="*/ 12 w 194"/>
                <a:gd name="T91" fmla="*/ 211 h 142"/>
                <a:gd name="T92" fmla="*/ 9 w 194"/>
                <a:gd name="T93" fmla="*/ 196 h 142"/>
                <a:gd name="T94" fmla="*/ 5 w 194"/>
                <a:gd name="T95" fmla="*/ 180 h 142"/>
                <a:gd name="T96" fmla="*/ 7 w 194"/>
                <a:gd name="T97" fmla="*/ 166 h 142"/>
                <a:gd name="T98" fmla="*/ 7 w 194"/>
                <a:gd name="T99" fmla="*/ 130 h 142"/>
                <a:gd name="T100" fmla="*/ 38 w 194"/>
                <a:gd name="T101" fmla="*/ 111 h 142"/>
                <a:gd name="T102" fmla="*/ 73 w 194"/>
                <a:gd name="T103" fmla="*/ 102 h 142"/>
                <a:gd name="T104" fmla="*/ 94 w 194"/>
                <a:gd name="T105" fmla="*/ 95 h 142"/>
                <a:gd name="T106" fmla="*/ 102 w 194"/>
                <a:gd name="T107" fmla="*/ 64 h 142"/>
                <a:gd name="T108" fmla="*/ 127 w 194"/>
                <a:gd name="T109" fmla="*/ 64 h 142"/>
                <a:gd name="T110" fmla="*/ 132 w 194"/>
                <a:gd name="T111" fmla="*/ 45 h 142"/>
                <a:gd name="T112" fmla="*/ 153 w 194"/>
                <a:gd name="T113" fmla="*/ 31 h 142"/>
                <a:gd name="T114" fmla="*/ 170 w 194"/>
                <a:gd name="T115" fmla="*/ 38 h 142"/>
                <a:gd name="T116" fmla="*/ 177 w 194"/>
                <a:gd name="T117" fmla="*/ 40 h 142"/>
                <a:gd name="T118" fmla="*/ 182 w 194"/>
                <a:gd name="T119" fmla="*/ 35 h 142"/>
                <a:gd name="T120" fmla="*/ 201 w 194"/>
                <a:gd name="T121" fmla="*/ 19 h 142"/>
                <a:gd name="T122" fmla="*/ 215 w 194"/>
                <a:gd name="T123" fmla="*/ 14 h 1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4" h="142">
                  <a:moveTo>
                    <a:pt x="113" y="6"/>
                  </a:moveTo>
                  <a:cubicBezTo>
                    <a:pt x="113" y="8"/>
                    <a:pt x="113" y="10"/>
                    <a:pt x="113" y="11"/>
                  </a:cubicBezTo>
                  <a:cubicBezTo>
                    <a:pt x="111" y="11"/>
                    <a:pt x="110" y="11"/>
                    <a:pt x="109" y="11"/>
                  </a:cubicBezTo>
                  <a:cubicBezTo>
                    <a:pt x="110" y="13"/>
                    <a:pt x="110" y="14"/>
                    <a:pt x="108" y="14"/>
                  </a:cubicBezTo>
                  <a:cubicBezTo>
                    <a:pt x="110" y="16"/>
                    <a:pt x="108" y="15"/>
                    <a:pt x="108" y="19"/>
                  </a:cubicBezTo>
                  <a:cubicBezTo>
                    <a:pt x="109" y="20"/>
                    <a:pt x="111" y="21"/>
                    <a:pt x="114" y="21"/>
                  </a:cubicBezTo>
                  <a:cubicBezTo>
                    <a:pt x="114" y="26"/>
                    <a:pt x="122" y="24"/>
                    <a:pt x="122" y="29"/>
                  </a:cubicBezTo>
                  <a:cubicBezTo>
                    <a:pt x="125" y="29"/>
                    <a:pt x="129" y="29"/>
                    <a:pt x="130" y="30"/>
                  </a:cubicBezTo>
                  <a:cubicBezTo>
                    <a:pt x="132" y="30"/>
                    <a:pt x="130" y="25"/>
                    <a:pt x="135" y="27"/>
                  </a:cubicBezTo>
                  <a:cubicBezTo>
                    <a:pt x="134" y="26"/>
                    <a:pt x="133" y="23"/>
                    <a:pt x="135" y="23"/>
                  </a:cubicBezTo>
                  <a:cubicBezTo>
                    <a:pt x="136" y="23"/>
                    <a:pt x="135" y="21"/>
                    <a:pt x="135" y="20"/>
                  </a:cubicBezTo>
                  <a:cubicBezTo>
                    <a:pt x="135" y="20"/>
                    <a:pt x="136" y="19"/>
                    <a:pt x="136" y="19"/>
                  </a:cubicBezTo>
                  <a:cubicBezTo>
                    <a:pt x="136" y="17"/>
                    <a:pt x="138" y="16"/>
                    <a:pt x="137" y="14"/>
                  </a:cubicBezTo>
                  <a:cubicBezTo>
                    <a:pt x="137" y="13"/>
                    <a:pt x="136" y="11"/>
                    <a:pt x="137" y="8"/>
                  </a:cubicBezTo>
                  <a:cubicBezTo>
                    <a:pt x="137" y="8"/>
                    <a:pt x="139" y="8"/>
                    <a:pt x="140" y="8"/>
                  </a:cubicBezTo>
                  <a:cubicBezTo>
                    <a:pt x="141" y="7"/>
                    <a:pt x="140" y="3"/>
                    <a:pt x="141" y="2"/>
                  </a:cubicBezTo>
                  <a:cubicBezTo>
                    <a:pt x="143" y="2"/>
                    <a:pt x="142" y="6"/>
                    <a:pt x="143" y="7"/>
                  </a:cubicBezTo>
                  <a:cubicBezTo>
                    <a:pt x="143" y="7"/>
                    <a:pt x="144" y="7"/>
                    <a:pt x="144" y="7"/>
                  </a:cubicBezTo>
                  <a:cubicBezTo>
                    <a:pt x="145" y="9"/>
                    <a:pt x="146" y="11"/>
                    <a:pt x="147" y="13"/>
                  </a:cubicBezTo>
                  <a:cubicBezTo>
                    <a:pt x="148" y="15"/>
                    <a:pt x="150" y="16"/>
                    <a:pt x="150" y="19"/>
                  </a:cubicBezTo>
                  <a:cubicBezTo>
                    <a:pt x="153" y="15"/>
                    <a:pt x="151" y="20"/>
                    <a:pt x="155" y="20"/>
                  </a:cubicBezTo>
                  <a:cubicBezTo>
                    <a:pt x="155" y="22"/>
                    <a:pt x="154" y="25"/>
                    <a:pt x="156" y="27"/>
                  </a:cubicBezTo>
                  <a:cubicBezTo>
                    <a:pt x="158" y="29"/>
                    <a:pt x="156" y="31"/>
                    <a:pt x="157" y="35"/>
                  </a:cubicBezTo>
                  <a:cubicBezTo>
                    <a:pt x="160" y="31"/>
                    <a:pt x="158" y="35"/>
                    <a:pt x="162" y="35"/>
                  </a:cubicBezTo>
                  <a:cubicBezTo>
                    <a:pt x="162" y="37"/>
                    <a:pt x="161" y="37"/>
                    <a:pt x="161" y="39"/>
                  </a:cubicBezTo>
                  <a:cubicBezTo>
                    <a:pt x="163" y="40"/>
                    <a:pt x="166" y="40"/>
                    <a:pt x="166" y="44"/>
                  </a:cubicBezTo>
                  <a:cubicBezTo>
                    <a:pt x="166" y="45"/>
                    <a:pt x="168" y="44"/>
                    <a:pt x="169" y="44"/>
                  </a:cubicBezTo>
                  <a:cubicBezTo>
                    <a:pt x="169" y="45"/>
                    <a:pt x="169" y="46"/>
                    <a:pt x="169" y="47"/>
                  </a:cubicBezTo>
                  <a:cubicBezTo>
                    <a:pt x="169" y="47"/>
                    <a:pt x="171" y="46"/>
                    <a:pt x="171" y="47"/>
                  </a:cubicBezTo>
                  <a:cubicBezTo>
                    <a:pt x="173" y="49"/>
                    <a:pt x="173" y="52"/>
                    <a:pt x="176" y="52"/>
                  </a:cubicBezTo>
                  <a:cubicBezTo>
                    <a:pt x="176" y="54"/>
                    <a:pt x="178" y="58"/>
                    <a:pt x="180" y="60"/>
                  </a:cubicBezTo>
                  <a:cubicBezTo>
                    <a:pt x="180" y="61"/>
                    <a:pt x="181" y="62"/>
                    <a:pt x="182" y="63"/>
                  </a:cubicBezTo>
                  <a:cubicBezTo>
                    <a:pt x="182" y="64"/>
                    <a:pt x="184" y="63"/>
                    <a:pt x="184" y="63"/>
                  </a:cubicBezTo>
                  <a:cubicBezTo>
                    <a:pt x="185" y="64"/>
                    <a:pt x="184" y="65"/>
                    <a:pt x="184" y="66"/>
                  </a:cubicBezTo>
                  <a:cubicBezTo>
                    <a:pt x="185" y="66"/>
                    <a:pt x="187" y="66"/>
                    <a:pt x="187" y="66"/>
                  </a:cubicBezTo>
                  <a:cubicBezTo>
                    <a:pt x="189" y="68"/>
                    <a:pt x="187" y="71"/>
                    <a:pt x="191" y="70"/>
                  </a:cubicBezTo>
                  <a:cubicBezTo>
                    <a:pt x="189" y="74"/>
                    <a:pt x="192" y="78"/>
                    <a:pt x="193" y="83"/>
                  </a:cubicBezTo>
                  <a:cubicBezTo>
                    <a:pt x="193" y="86"/>
                    <a:pt x="191" y="89"/>
                    <a:pt x="194" y="90"/>
                  </a:cubicBezTo>
                  <a:cubicBezTo>
                    <a:pt x="191" y="92"/>
                    <a:pt x="192" y="94"/>
                    <a:pt x="191" y="99"/>
                  </a:cubicBezTo>
                  <a:cubicBezTo>
                    <a:pt x="191" y="98"/>
                    <a:pt x="189" y="99"/>
                    <a:pt x="190" y="100"/>
                  </a:cubicBezTo>
                  <a:cubicBezTo>
                    <a:pt x="190" y="100"/>
                    <a:pt x="191" y="100"/>
                    <a:pt x="191" y="100"/>
                  </a:cubicBezTo>
                  <a:cubicBezTo>
                    <a:pt x="191" y="100"/>
                    <a:pt x="191" y="103"/>
                    <a:pt x="190" y="103"/>
                  </a:cubicBezTo>
                  <a:cubicBezTo>
                    <a:pt x="190" y="104"/>
                    <a:pt x="188" y="104"/>
                    <a:pt x="188" y="105"/>
                  </a:cubicBezTo>
                  <a:cubicBezTo>
                    <a:pt x="187" y="106"/>
                    <a:pt x="190" y="108"/>
                    <a:pt x="188" y="110"/>
                  </a:cubicBezTo>
                  <a:cubicBezTo>
                    <a:pt x="186" y="110"/>
                    <a:pt x="186" y="114"/>
                    <a:pt x="183" y="113"/>
                  </a:cubicBezTo>
                  <a:cubicBezTo>
                    <a:pt x="184" y="115"/>
                    <a:pt x="183" y="116"/>
                    <a:pt x="181" y="116"/>
                  </a:cubicBezTo>
                  <a:cubicBezTo>
                    <a:pt x="182" y="121"/>
                    <a:pt x="179" y="122"/>
                    <a:pt x="180" y="127"/>
                  </a:cubicBezTo>
                  <a:cubicBezTo>
                    <a:pt x="175" y="126"/>
                    <a:pt x="176" y="131"/>
                    <a:pt x="175" y="134"/>
                  </a:cubicBezTo>
                  <a:cubicBezTo>
                    <a:pt x="173" y="134"/>
                    <a:pt x="171" y="134"/>
                    <a:pt x="171" y="135"/>
                  </a:cubicBezTo>
                  <a:cubicBezTo>
                    <a:pt x="171" y="137"/>
                    <a:pt x="167" y="137"/>
                    <a:pt x="164" y="139"/>
                  </a:cubicBezTo>
                  <a:cubicBezTo>
                    <a:pt x="164" y="139"/>
                    <a:pt x="163" y="141"/>
                    <a:pt x="162" y="141"/>
                  </a:cubicBezTo>
                  <a:cubicBezTo>
                    <a:pt x="161" y="142"/>
                    <a:pt x="160" y="141"/>
                    <a:pt x="160" y="142"/>
                  </a:cubicBezTo>
                  <a:cubicBezTo>
                    <a:pt x="157" y="141"/>
                    <a:pt x="156" y="138"/>
                    <a:pt x="153" y="137"/>
                  </a:cubicBezTo>
                  <a:cubicBezTo>
                    <a:pt x="150" y="136"/>
                    <a:pt x="151" y="139"/>
                    <a:pt x="150" y="140"/>
                  </a:cubicBezTo>
                  <a:cubicBezTo>
                    <a:pt x="148" y="141"/>
                    <a:pt x="144" y="140"/>
                    <a:pt x="142" y="142"/>
                  </a:cubicBezTo>
                  <a:cubicBezTo>
                    <a:pt x="138" y="140"/>
                    <a:pt x="135" y="137"/>
                    <a:pt x="129" y="136"/>
                  </a:cubicBezTo>
                  <a:cubicBezTo>
                    <a:pt x="130" y="135"/>
                    <a:pt x="130" y="133"/>
                    <a:pt x="129" y="130"/>
                  </a:cubicBezTo>
                  <a:cubicBezTo>
                    <a:pt x="129" y="130"/>
                    <a:pt x="128" y="130"/>
                    <a:pt x="128" y="129"/>
                  </a:cubicBezTo>
                  <a:cubicBezTo>
                    <a:pt x="128" y="129"/>
                    <a:pt x="128" y="128"/>
                    <a:pt x="128" y="128"/>
                  </a:cubicBezTo>
                  <a:cubicBezTo>
                    <a:pt x="127" y="127"/>
                    <a:pt x="125" y="126"/>
                    <a:pt x="127" y="126"/>
                  </a:cubicBezTo>
                  <a:cubicBezTo>
                    <a:pt x="126" y="125"/>
                    <a:pt x="121" y="122"/>
                    <a:pt x="121" y="125"/>
                  </a:cubicBezTo>
                  <a:cubicBezTo>
                    <a:pt x="119" y="123"/>
                    <a:pt x="119" y="120"/>
                    <a:pt x="117" y="119"/>
                  </a:cubicBezTo>
                  <a:cubicBezTo>
                    <a:pt x="117" y="116"/>
                    <a:pt x="118" y="116"/>
                    <a:pt x="118" y="114"/>
                  </a:cubicBezTo>
                  <a:cubicBezTo>
                    <a:pt x="117" y="113"/>
                    <a:pt x="116" y="114"/>
                    <a:pt x="113" y="113"/>
                  </a:cubicBezTo>
                  <a:cubicBezTo>
                    <a:pt x="110" y="114"/>
                    <a:pt x="110" y="118"/>
                    <a:pt x="105" y="117"/>
                  </a:cubicBezTo>
                  <a:cubicBezTo>
                    <a:pt x="107" y="113"/>
                    <a:pt x="102" y="114"/>
                    <a:pt x="103" y="109"/>
                  </a:cubicBezTo>
                  <a:cubicBezTo>
                    <a:pt x="100" y="109"/>
                    <a:pt x="100" y="107"/>
                    <a:pt x="96" y="108"/>
                  </a:cubicBezTo>
                  <a:cubicBezTo>
                    <a:pt x="96" y="107"/>
                    <a:pt x="97" y="107"/>
                    <a:pt x="98" y="107"/>
                  </a:cubicBezTo>
                  <a:cubicBezTo>
                    <a:pt x="95" y="103"/>
                    <a:pt x="93" y="106"/>
                    <a:pt x="87" y="106"/>
                  </a:cubicBezTo>
                  <a:cubicBezTo>
                    <a:pt x="83" y="105"/>
                    <a:pt x="79" y="104"/>
                    <a:pt x="76" y="102"/>
                  </a:cubicBezTo>
                  <a:cubicBezTo>
                    <a:pt x="73" y="103"/>
                    <a:pt x="70" y="103"/>
                    <a:pt x="69" y="106"/>
                  </a:cubicBezTo>
                  <a:cubicBezTo>
                    <a:pt x="67" y="106"/>
                    <a:pt x="66" y="106"/>
                    <a:pt x="64" y="106"/>
                  </a:cubicBezTo>
                  <a:cubicBezTo>
                    <a:pt x="63" y="106"/>
                    <a:pt x="63" y="107"/>
                    <a:pt x="63" y="107"/>
                  </a:cubicBezTo>
                  <a:cubicBezTo>
                    <a:pt x="61" y="107"/>
                    <a:pt x="62" y="105"/>
                    <a:pt x="60" y="108"/>
                  </a:cubicBezTo>
                  <a:cubicBezTo>
                    <a:pt x="59" y="109"/>
                    <a:pt x="58" y="109"/>
                    <a:pt x="58" y="110"/>
                  </a:cubicBezTo>
                  <a:cubicBezTo>
                    <a:pt x="57" y="109"/>
                    <a:pt x="56" y="107"/>
                    <a:pt x="56" y="112"/>
                  </a:cubicBezTo>
                  <a:cubicBezTo>
                    <a:pt x="55" y="111"/>
                    <a:pt x="55" y="110"/>
                    <a:pt x="54" y="110"/>
                  </a:cubicBezTo>
                  <a:cubicBezTo>
                    <a:pt x="52" y="110"/>
                    <a:pt x="53" y="112"/>
                    <a:pt x="54" y="112"/>
                  </a:cubicBezTo>
                  <a:cubicBezTo>
                    <a:pt x="52" y="114"/>
                    <a:pt x="49" y="113"/>
                    <a:pt x="48" y="116"/>
                  </a:cubicBezTo>
                  <a:cubicBezTo>
                    <a:pt x="45" y="114"/>
                    <a:pt x="37" y="116"/>
                    <a:pt x="32" y="115"/>
                  </a:cubicBezTo>
                  <a:cubicBezTo>
                    <a:pt x="31" y="115"/>
                    <a:pt x="32" y="117"/>
                    <a:pt x="31" y="117"/>
                  </a:cubicBezTo>
                  <a:cubicBezTo>
                    <a:pt x="31" y="118"/>
                    <a:pt x="30" y="117"/>
                    <a:pt x="29" y="117"/>
                  </a:cubicBezTo>
                  <a:cubicBezTo>
                    <a:pt x="28" y="118"/>
                    <a:pt x="27" y="118"/>
                    <a:pt x="25" y="119"/>
                  </a:cubicBezTo>
                  <a:cubicBezTo>
                    <a:pt x="22" y="119"/>
                    <a:pt x="16" y="122"/>
                    <a:pt x="9" y="121"/>
                  </a:cubicBezTo>
                  <a:cubicBezTo>
                    <a:pt x="10" y="118"/>
                    <a:pt x="9" y="114"/>
                    <a:pt x="12" y="114"/>
                  </a:cubicBezTo>
                  <a:cubicBezTo>
                    <a:pt x="12" y="112"/>
                    <a:pt x="14" y="108"/>
                    <a:pt x="11" y="108"/>
                  </a:cubicBezTo>
                  <a:cubicBezTo>
                    <a:pt x="8" y="108"/>
                    <a:pt x="12" y="107"/>
                    <a:pt x="11" y="103"/>
                  </a:cubicBezTo>
                  <a:cubicBezTo>
                    <a:pt x="10" y="100"/>
                    <a:pt x="10" y="106"/>
                    <a:pt x="9" y="101"/>
                  </a:cubicBezTo>
                  <a:cubicBezTo>
                    <a:pt x="9" y="101"/>
                    <a:pt x="9" y="99"/>
                    <a:pt x="9" y="99"/>
                  </a:cubicBezTo>
                  <a:cubicBezTo>
                    <a:pt x="7" y="97"/>
                    <a:pt x="9" y="98"/>
                    <a:pt x="9" y="96"/>
                  </a:cubicBezTo>
                  <a:cubicBezTo>
                    <a:pt x="9" y="94"/>
                    <a:pt x="6" y="92"/>
                    <a:pt x="8" y="90"/>
                  </a:cubicBezTo>
                  <a:cubicBezTo>
                    <a:pt x="8" y="89"/>
                    <a:pt x="6" y="90"/>
                    <a:pt x="5" y="89"/>
                  </a:cubicBezTo>
                  <a:cubicBezTo>
                    <a:pt x="5" y="89"/>
                    <a:pt x="6" y="87"/>
                    <a:pt x="5" y="87"/>
                  </a:cubicBezTo>
                  <a:cubicBezTo>
                    <a:pt x="5" y="87"/>
                    <a:pt x="4" y="83"/>
                    <a:pt x="4" y="83"/>
                  </a:cubicBezTo>
                  <a:cubicBezTo>
                    <a:pt x="3" y="82"/>
                    <a:pt x="5" y="83"/>
                    <a:pt x="4" y="81"/>
                  </a:cubicBezTo>
                  <a:cubicBezTo>
                    <a:pt x="4" y="79"/>
                    <a:pt x="1" y="79"/>
                    <a:pt x="2" y="76"/>
                  </a:cubicBezTo>
                  <a:cubicBezTo>
                    <a:pt x="5" y="77"/>
                    <a:pt x="3" y="72"/>
                    <a:pt x="5" y="72"/>
                  </a:cubicBezTo>
                  <a:cubicBezTo>
                    <a:pt x="6" y="70"/>
                    <a:pt x="3" y="71"/>
                    <a:pt x="3" y="70"/>
                  </a:cubicBezTo>
                  <a:cubicBezTo>
                    <a:pt x="2" y="69"/>
                    <a:pt x="4" y="66"/>
                    <a:pt x="1" y="67"/>
                  </a:cubicBezTo>
                  <a:cubicBezTo>
                    <a:pt x="0" y="61"/>
                    <a:pt x="3" y="59"/>
                    <a:pt x="3" y="55"/>
                  </a:cubicBezTo>
                  <a:cubicBezTo>
                    <a:pt x="4" y="57"/>
                    <a:pt x="9" y="56"/>
                    <a:pt x="9" y="53"/>
                  </a:cubicBezTo>
                  <a:cubicBezTo>
                    <a:pt x="9" y="50"/>
                    <a:pt x="17" y="52"/>
                    <a:pt x="16" y="47"/>
                  </a:cubicBezTo>
                  <a:cubicBezTo>
                    <a:pt x="23" y="48"/>
                    <a:pt x="26" y="45"/>
                    <a:pt x="31" y="44"/>
                  </a:cubicBezTo>
                  <a:cubicBezTo>
                    <a:pt x="33" y="45"/>
                    <a:pt x="32" y="43"/>
                    <a:pt x="31" y="43"/>
                  </a:cubicBezTo>
                  <a:cubicBezTo>
                    <a:pt x="33" y="41"/>
                    <a:pt x="37" y="43"/>
                    <a:pt x="37" y="39"/>
                  </a:cubicBezTo>
                  <a:cubicBezTo>
                    <a:pt x="38" y="39"/>
                    <a:pt x="38" y="40"/>
                    <a:pt x="40" y="40"/>
                  </a:cubicBezTo>
                  <a:cubicBezTo>
                    <a:pt x="42" y="40"/>
                    <a:pt x="39" y="34"/>
                    <a:pt x="43" y="36"/>
                  </a:cubicBezTo>
                  <a:cubicBezTo>
                    <a:pt x="42" y="31"/>
                    <a:pt x="43" y="32"/>
                    <a:pt x="43" y="27"/>
                  </a:cubicBezTo>
                  <a:cubicBezTo>
                    <a:pt x="46" y="27"/>
                    <a:pt x="48" y="28"/>
                    <a:pt x="50" y="29"/>
                  </a:cubicBezTo>
                  <a:cubicBezTo>
                    <a:pt x="51" y="28"/>
                    <a:pt x="51" y="26"/>
                    <a:pt x="54" y="27"/>
                  </a:cubicBezTo>
                  <a:cubicBezTo>
                    <a:pt x="52" y="24"/>
                    <a:pt x="57" y="22"/>
                    <a:pt x="54" y="22"/>
                  </a:cubicBezTo>
                  <a:cubicBezTo>
                    <a:pt x="54" y="21"/>
                    <a:pt x="56" y="21"/>
                    <a:pt x="56" y="19"/>
                  </a:cubicBezTo>
                  <a:cubicBezTo>
                    <a:pt x="60" y="19"/>
                    <a:pt x="57" y="14"/>
                    <a:pt x="62" y="16"/>
                  </a:cubicBezTo>
                  <a:cubicBezTo>
                    <a:pt x="63" y="15"/>
                    <a:pt x="64" y="14"/>
                    <a:pt x="65" y="13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69" y="16"/>
                    <a:pt x="72" y="15"/>
                    <a:pt x="72" y="16"/>
                  </a:cubicBezTo>
                  <a:cubicBezTo>
                    <a:pt x="73" y="16"/>
                    <a:pt x="72" y="17"/>
                    <a:pt x="72" y="17"/>
                  </a:cubicBezTo>
                  <a:cubicBezTo>
                    <a:pt x="73" y="18"/>
                    <a:pt x="75" y="17"/>
                    <a:pt x="75" y="17"/>
                  </a:cubicBezTo>
                  <a:cubicBezTo>
                    <a:pt x="75" y="18"/>
                    <a:pt x="76" y="21"/>
                    <a:pt x="80" y="20"/>
                  </a:cubicBezTo>
                  <a:cubicBezTo>
                    <a:pt x="81" y="20"/>
                    <a:pt x="80" y="14"/>
                    <a:pt x="77" y="15"/>
                  </a:cubicBezTo>
                  <a:cubicBezTo>
                    <a:pt x="78" y="14"/>
                    <a:pt x="79" y="13"/>
                    <a:pt x="81" y="13"/>
                  </a:cubicBezTo>
                  <a:cubicBezTo>
                    <a:pt x="81" y="10"/>
                    <a:pt x="82" y="8"/>
                    <a:pt x="85" y="8"/>
                  </a:cubicBezTo>
                  <a:cubicBezTo>
                    <a:pt x="85" y="5"/>
                    <a:pt x="86" y="4"/>
                    <a:pt x="89" y="4"/>
                  </a:cubicBezTo>
                  <a:cubicBezTo>
                    <a:pt x="87" y="8"/>
                    <a:pt x="88" y="6"/>
                    <a:pt x="91" y="6"/>
                  </a:cubicBezTo>
                  <a:cubicBezTo>
                    <a:pt x="96" y="0"/>
                    <a:pt x="106" y="6"/>
                    <a:pt x="1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124075" y="2063750"/>
            <a:ext cx="3211513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Thanks!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505" y="4300220"/>
            <a:ext cx="7920990" cy="75565"/>
          </a:xfrm>
          <a:prstGeom prst="rect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24115" y="3363595"/>
            <a:ext cx="864235" cy="86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758" y="3424238"/>
            <a:ext cx="742950" cy="7429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" y="75565"/>
            <a:ext cx="8993505" cy="5088890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-517525" y="1250950"/>
            <a:ext cx="4241800" cy="312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58" y="75248"/>
            <a:ext cx="3884612" cy="2436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53" y="2557780"/>
            <a:ext cx="3924300" cy="2374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 rot="16860000">
            <a:off x="2130424" y="1910715"/>
            <a:ext cx="3420110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PKCELL </a:t>
            </a:r>
            <a:endParaRPr lang="en-US" altLang="zh-CN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base"/>
            <a:r>
              <a:rPr lang="en-US" altLang="zh-CN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MANAGEMENT</a:t>
            </a:r>
            <a:endParaRPr lang="en-US" altLang="zh-CN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501650"/>
            <a:ext cx="2239963" cy="195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3" y="558800"/>
            <a:ext cx="2703512" cy="189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97150"/>
            <a:ext cx="2632075" cy="232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988" y="501650"/>
            <a:ext cx="2198687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188" y="2509838"/>
            <a:ext cx="2017712" cy="2414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900" y="2509838"/>
            <a:ext cx="1919288" cy="2373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325" y="2509838"/>
            <a:ext cx="1838325" cy="2382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5675" y="558800"/>
            <a:ext cx="1722438" cy="187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4244657" y="-66040"/>
            <a:ext cx="415734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4000" b="1" strike="noStrike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charset="0"/>
                <a:ea typeface="宋体" panose="02010600030101010101" pitchFamily="2" charset="-122"/>
                <a:cs typeface="Broadway" panose="04040905080B02020502" charset="0"/>
              </a:rPr>
              <a:t>Life in PKCELL</a:t>
            </a:r>
            <a:endParaRPr lang="en-US" altLang="zh-CN" sz="4000" b="1" strike="noStrike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B02020502" charset="0"/>
              <a:cs typeface="Broadway" panose="04040905080B02020502" charset="0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608013"/>
            <a:ext cx="8977313" cy="444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可选过程 6"/>
          <p:cNvSpPr/>
          <p:nvPr/>
        </p:nvSpPr>
        <p:spPr>
          <a:xfrm>
            <a:off x="349250" y="2427923"/>
            <a:ext cx="1341438" cy="825500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" name="流程图: 可选过程 1"/>
          <p:cNvSpPr/>
          <p:nvPr/>
        </p:nvSpPr>
        <p:spPr>
          <a:xfrm>
            <a:off x="2225675" y="700723"/>
            <a:ext cx="4822825" cy="574675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316" name="TextBox 18"/>
          <p:cNvSpPr txBox="1"/>
          <p:nvPr/>
        </p:nvSpPr>
        <p:spPr>
          <a:xfrm>
            <a:off x="187643" y="124460"/>
            <a:ext cx="138557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</a:t>
            </a:r>
          </a:p>
        </p:txBody>
      </p:sp>
      <p:sp>
        <p:nvSpPr>
          <p:cNvPr id="128" name="矩形 127"/>
          <p:cNvSpPr/>
          <p:nvPr/>
        </p:nvSpPr>
        <p:spPr>
          <a:xfrm>
            <a:off x="76200" y="3492500"/>
            <a:ext cx="5693410" cy="1517015"/>
          </a:xfrm>
          <a:prstGeom prst="rect">
            <a:avLst/>
          </a:prstGeom>
          <a:solidFill>
            <a:schemeClr val="bg1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1992: Primary Lithium Battery R&amp;D Started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1988: Primary Lithium Battery Production Started</a:t>
            </a:r>
            <a:endParaRPr kumimoji="0" lang="en-US" altLang="zh-CN" sz="1400" b="0" i="0" u="none" strike="noStrike" cap="none" normalizeH="0" baseline="0" noProof="1" smtClean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1998: Shenzhen PKCELL battery Co., Ltd established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2002: ISO9001:2000 Certified</a:t>
            </a:r>
            <a:endParaRPr kumimoji="0" lang="en-US" altLang="zh-CN" sz="1400" b="0" i="0" u="none" strike="noStrike" cap="none" normalizeH="0" baseline="0" noProof="1" smtClean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cap="none" normalizeH="0" baseline="0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2010: </a:t>
            </a: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ISO14001 and ISO18000 Certified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2019: CE certified</a:t>
            </a:r>
            <a:endParaRPr kumimoji="0" lang="en-US" altLang="zh-CN" sz="1800" b="0" i="0" u="none" strike="noStrike" cap="none" normalizeH="0" baseline="0" noProof="1" smtClean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smtClean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" name="直角上箭头 85"/>
          <p:cNvSpPr/>
          <p:nvPr/>
        </p:nvSpPr>
        <p:spPr>
          <a:xfrm rot="10800000">
            <a:off x="1365250" y="1140460"/>
            <a:ext cx="825500" cy="277813"/>
          </a:xfrm>
          <a:prstGeom prst="bentUpArrow">
            <a:avLst/>
          </a:prstGeom>
          <a:solidFill>
            <a:schemeClr val="accent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直角上箭头 88"/>
          <p:cNvSpPr/>
          <p:nvPr/>
        </p:nvSpPr>
        <p:spPr>
          <a:xfrm rot="10800000" flipH="1">
            <a:off x="7094538" y="1089660"/>
            <a:ext cx="812800" cy="328613"/>
          </a:xfrm>
          <a:prstGeom prst="bentUpArrow">
            <a:avLst/>
          </a:prstGeom>
          <a:solidFill>
            <a:schemeClr val="accent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2679700" y="1275398"/>
            <a:ext cx="85725" cy="171450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55883" y="632460"/>
            <a:ext cx="3960817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36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PKCELL Group</a:t>
            </a:r>
          </a:p>
        </p:txBody>
      </p:sp>
      <p:sp>
        <p:nvSpPr>
          <p:cNvPr id="4" name="流程图: 可选过程 3"/>
          <p:cNvSpPr/>
          <p:nvPr/>
        </p:nvSpPr>
        <p:spPr>
          <a:xfrm>
            <a:off x="349250" y="1477010"/>
            <a:ext cx="1447800" cy="577850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流程图: 可选过程 7"/>
          <p:cNvSpPr/>
          <p:nvPr/>
        </p:nvSpPr>
        <p:spPr>
          <a:xfrm>
            <a:off x="1900238" y="1491298"/>
            <a:ext cx="1393825" cy="576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" name="流程图: 可选过程 8"/>
          <p:cNvSpPr/>
          <p:nvPr/>
        </p:nvSpPr>
        <p:spPr>
          <a:xfrm>
            <a:off x="3482975" y="1477010"/>
            <a:ext cx="1638300" cy="577850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" name="流程图: 可选过程 9"/>
          <p:cNvSpPr/>
          <p:nvPr/>
        </p:nvSpPr>
        <p:spPr>
          <a:xfrm>
            <a:off x="5207000" y="1477010"/>
            <a:ext cx="1662113" cy="577850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" name="矩形 11"/>
          <p:cNvSpPr/>
          <p:nvPr/>
        </p:nvSpPr>
        <p:spPr>
          <a:xfrm>
            <a:off x="3389313" y="1408748"/>
            <a:ext cx="1731963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Durengy in CA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(sub company)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5875" y="1581785"/>
            <a:ext cx="220662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Shenzhen(HQ)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87950" y="1408748"/>
            <a:ext cx="170180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Fuspower in US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(sub company)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00238" y="1457960"/>
            <a:ext cx="139382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Yongzhou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(Branch)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4254500" y="1275398"/>
            <a:ext cx="95250" cy="171450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下箭头 18"/>
          <p:cNvSpPr/>
          <p:nvPr/>
        </p:nvSpPr>
        <p:spPr>
          <a:xfrm>
            <a:off x="5673725" y="1275398"/>
            <a:ext cx="95250" cy="171450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6981825" y="1457960"/>
            <a:ext cx="1447800" cy="576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3" name="矩形 22"/>
          <p:cNvSpPr/>
          <p:nvPr/>
        </p:nvSpPr>
        <p:spPr>
          <a:xfrm>
            <a:off x="7048500" y="1408748"/>
            <a:ext cx="139382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Changsha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(Branch)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流程图: 可选过程 23"/>
          <p:cNvSpPr/>
          <p:nvPr/>
        </p:nvSpPr>
        <p:spPr>
          <a:xfrm>
            <a:off x="2011363" y="2427923"/>
            <a:ext cx="1282700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</a:t>
            </a:r>
            <a:r>
              <a:rPr lang="en-US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endParaRPr lang="en-US" strike="noStrike" noProof="1"/>
          </a:p>
        </p:txBody>
      </p:sp>
      <p:sp>
        <p:nvSpPr>
          <p:cNvPr id="28" name="流程图: 可选过程 27"/>
          <p:cNvSpPr/>
          <p:nvPr/>
        </p:nvSpPr>
        <p:spPr>
          <a:xfrm>
            <a:off x="3660775" y="2423160"/>
            <a:ext cx="1282700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2014</a:t>
            </a:r>
            <a:endParaRPr lang="en-US" strike="noStrike" noProof="1"/>
          </a:p>
        </p:txBody>
      </p:sp>
      <p:sp>
        <p:nvSpPr>
          <p:cNvPr id="29" name="流程图: 可选过程 28"/>
          <p:cNvSpPr/>
          <p:nvPr/>
        </p:nvSpPr>
        <p:spPr>
          <a:xfrm>
            <a:off x="349250" y="2427923"/>
            <a:ext cx="1341438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1998</a:t>
            </a:r>
            <a:endParaRPr lang="en-US" strike="noStrike" noProof="1"/>
          </a:p>
        </p:txBody>
      </p:sp>
      <p:sp>
        <p:nvSpPr>
          <p:cNvPr id="30" name="流程图: 可选过程 29"/>
          <p:cNvSpPr/>
          <p:nvPr/>
        </p:nvSpPr>
        <p:spPr>
          <a:xfrm>
            <a:off x="5334000" y="2423160"/>
            <a:ext cx="1282700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2016</a:t>
            </a:r>
            <a:endParaRPr lang="en-US" strike="noStrike" noProof="1"/>
          </a:p>
        </p:txBody>
      </p:sp>
      <p:sp>
        <p:nvSpPr>
          <p:cNvPr id="31" name="流程图: 可选过程 30"/>
          <p:cNvSpPr/>
          <p:nvPr/>
        </p:nvSpPr>
        <p:spPr>
          <a:xfrm>
            <a:off x="7062788" y="2427923"/>
            <a:ext cx="1284288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2017</a:t>
            </a:r>
            <a:endParaRPr lang="en-US" strike="noStrike" noProof="1"/>
          </a:p>
        </p:txBody>
      </p:sp>
      <p:pic>
        <p:nvPicPr>
          <p:cNvPr id="11" name="图片 1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6" name="五边形 15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燕尾形 17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燕尾形 19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燕尾形 21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ldLvl="0" animBg="1"/>
      <p:bldP spid="6" grpId="0" bldLvl="0" animBg="1"/>
      <p:bldP spid="17" grpId="0" bldLvl="0" animBg="1"/>
      <p:bldP spid="19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456</Words>
  <Application>Microsoft Office PowerPoint</Application>
  <PresentationFormat>全屏显示(16:9)</PresentationFormat>
  <Paragraphs>171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1" baseType="lpstr">
      <vt:lpstr>宋体</vt:lpstr>
      <vt:lpstr>Comic Sans MS</vt:lpstr>
      <vt:lpstr>Constantia</vt:lpstr>
      <vt:lpstr>Arial</vt:lpstr>
      <vt:lpstr>Noto Sans CJK JP Regular</vt:lpstr>
      <vt:lpstr>Arial Unicode MS</vt:lpstr>
      <vt:lpstr>Trebuchet MS</vt:lpstr>
      <vt:lpstr>Calibri</vt:lpstr>
      <vt:lpstr>Broadway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微软用户</cp:lastModifiedBy>
  <cp:revision>130</cp:revision>
  <dcterms:created xsi:type="dcterms:W3CDTF">2015-02-04T07:02:00Z</dcterms:created>
  <dcterms:modified xsi:type="dcterms:W3CDTF">2020-03-24T10:51:20Z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