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3"/>
  </p:sldMasterIdLst>
  <p:notesMasterIdLst>
    <p:notesMasterId r:id="rId13"/>
  </p:notesMasterIdLst>
  <p:sldIdLst>
    <p:sldId id="520" r:id="rId4"/>
    <p:sldId id="522" r:id="rId5"/>
    <p:sldId id="523" r:id="rId6"/>
    <p:sldId id="521" r:id="rId7"/>
    <p:sldId id="556" r:id="rId8"/>
    <p:sldId id="557" r:id="rId9"/>
    <p:sldId id="555" r:id="rId10"/>
    <p:sldId id="553" r:id="rId11"/>
    <p:sldId id="554" r:id="rId12"/>
    <p:sldId id="525" r:id="rId14"/>
    <p:sldId id="545" r:id="rId15"/>
    <p:sldId id="552" r:id="rId16"/>
    <p:sldId id="551" r:id="rId17"/>
    <p:sldId id="550" r:id="rId18"/>
    <p:sldId id="549" r:id="rId19"/>
    <p:sldId id="548" r:id="rId20"/>
    <p:sldId id="546" r:id="rId21"/>
    <p:sldId id="544" r:id="rId22"/>
    <p:sldId id="542" r:id="rId23"/>
    <p:sldId id="543" r:id="rId24"/>
    <p:sldId id="526" r:id="rId25"/>
    <p:sldId id="541" r:id="rId26"/>
    <p:sldId id="527" r:id="rId27"/>
    <p:sldId id="540" r:id="rId28"/>
    <p:sldId id="539" r:id="rId29"/>
    <p:sldId id="538" r:id="rId30"/>
    <p:sldId id="528" r:id="rId31"/>
    <p:sldId id="529" r:id="rId32"/>
    <p:sldId id="530" r:id="rId33"/>
    <p:sldId id="531" r:id="rId34"/>
    <p:sldId id="532" r:id="rId35"/>
    <p:sldId id="533" r:id="rId36"/>
    <p:sldId id="534" r:id="rId37"/>
    <p:sldId id="535" r:id="rId38"/>
    <p:sldId id="536" r:id="rId39"/>
    <p:sldId id="537" r:id="rId40"/>
    <p:sldId id="297" r:id="rId41"/>
  </p:sldIdLst>
  <p:sldSz cx="9144000" cy="5143500"/>
  <p:notesSz cx="6858000" cy="9144000"/>
  <p:embeddedFontLs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微软雅黑" panose="020B0503020204020204" pitchFamily="34" charset="-122"/>
      <p:regular r:id="rId49"/>
    </p:embeddedFont>
    <p:embeddedFont>
      <p:font typeface="Broadway" panose="04040905080B02020502" charset="0"/>
      <p:regular r:id="rId50"/>
    </p:embeddedFont>
    <p:embeddedFont>
      <p:font typeface="Arial Unicode MS" panose="020B0604020202020204" charset="-122"/>
      <p:regular r:id="rId51"/>
    </p:embeddedFont>
    <p:embeddedFont>
      <p:font typeface="黑体" panose="02010609060101010101" charset="-122"/>
      <p:regular r:id="rId52"/>
    </p:embeddedFont>
    <p:embeddedFont>
      <p:font typeface="Constantia" panose="02030602050306030303" charset="0"/>
      <p:regular r:id="rId53"/>
      <p:bold r:id="rId54"/>
      <p:italic r:id="rId55"/>
      <p:boldItalic r:id="rId56"/>
    </p:embeddedFont>
    <p:embeddedFont>
      <p:font typeface="Comic Sans MS" panose="030F0702030302020204" charset="0"/>
      <p:regular r:id="rId57"/>
      <p:bold r:id="rId58"/>
      <p:italic r:id="rId59"/>
      <p:boldItalic r:id="rId60"/>
    </p:embeddedFont>
  </p:embeddedFontLst>
  <p:custDataLst>
    <p:tags r:id="rId61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22" userDrawn="1">
          <p15:clr>
            <a:srgbClr val="A4A3A4"/>
          </p15:clr>
        </p15:guide>
        <p15:guide id="2" pos="28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023B80"/>
    <a:srgbClr val="0066FF"/>
    <a:srgbClr val="FF6600"/>
    <a:srgbClr val="008EFF"/>
    <a:srgbClr val="1997FF"/>
    <a:srgbClr val="0099FF"/>
    <a:srgbClr val="2FA1FF"/>
    <a:srgbClr val="47AC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20"/>
    <p:restoredTop sz="96260"/>
  </p:normalViewPr>
  <p:slideViewPr>
    <p:cSldViewPr showGuides="1">
      <p:cViewPr varScale="1">
        <p:scale>
          <a:sx n="146" d="100"/>
          <a:sy n="146" d="100"/>
        </p:scale>
        <p:origin x="594" y="126"/>
      </p:cViewPr>
      <p:guideLst>
        <p:guide orient="horz" pos="1522"/>
        <p:guide pos="282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1" Type="http://schemas.openxmlformats.org/officeDocument/2006/relationships/tags" Target="tags/tag60.xml"/><Relationship Id="rId60" Type="http://schemas.openxmlformats.org/officeDocument/2006/relationships/font" Target="fonts/font16.fntdata"/><Relationship Id="rId6" Type="http://schemas.openxmlformats.org/officeDocument/2006/relationships/slide" Target="slides/slide3.xml"/><Relationship Id="rId59" Type="http://schemas.openxmlformats.org/officeDocument/2006/relationships/font" Target="fonts/font15.fntdata"/><Relationship Id="rId58" Type="http://schemas.openxmlformats.org/officeDocument/2006/relationships/font" Target="fonts/font14.fntdata"/><Relationship Id="rId57" Type="http://schemas.openxmlformats.org/officeDocument/2006/relationships/font" Target="fonts/font13.fntdata"/><Relationship Id="rId56" Type="http://schemas.openxmlformats.org/officeDocument/2006/relationships/font" Target="fonts/font12.fntdata"/><Relationship Id="rId55" Type="http://schemas.openxmlformats.org/officeDocument/2006/relationships/font" Target="fonts/font11.fntdata"/><Relationship Id="rId54" Type="http://schemas.openxmlformats.org/officeDocument/2006/relationships/font" Target="fonts/font10.fntdata"/><Relationship Id="rId53" Type="http://schemas.openxmlformats.org/officeDocument/2006/relationships/font" Target="fonts/font9.fntdata"/><Relationship Id="rId52" Type="http://schemas.openxmlformats.org/officeDocument/2006/relationships/font" Target="fonts/font8.fntdata"/><Relationship Id="rId51" Type="http://schemas.openxmlformats.org/officeDocument/2006/relationships/font" Target="fonts/font7.fntdata"/><Relationship Id="rId50" Type="http://schemas.openxmlformats.org/officeDocument/2006/relationships/font" Target="fonts/font6.fntdata"/><Relationship Id="rId5" Type="http://schemas.openxmlformats.org/officeDocument/2006/relationships/slide" Target="slides/slide2.xml"/><Relationship Id="rId49" Type="http://schemas.openxmlformats.org/officeDocument/2006/relationships/font" Target="fonts/font5.fntdata"/><Relationship Id="rId48" Type="http://schemas.openxmlformats.org/officeDocument/2006/relationships/font" Target="fonts/font4.fntdata"/><Relationship Id="rId47" Type="http://schemas.openxmlformats.org/officeDocument/2006/relationships/font" Target="fonts/font3.fntdata"/><Relationship Id="rId46" Type="http://schemas.openxmlformats.org/officeDocument/2006/relationships/font" Target="fonts/font2.fntdata"/><Relationship Id="rId45" Type="http://schemas.openxmlformats.org/officeDocument/2006/relationships/font" Target="fonts/font1.fntdata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9B4941D-6AEC-4240-8FA7-462AE43B35EF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C9F5F9D-D5C3-4A3F-86C9-97A3F3061B5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433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433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CADF726-0988-4D5A-8113-0407CBEBD14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34E74A-4C1E-418F-A77D-557C681F221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CADF726-0988-4D5A-8113-0407CBEBD14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34E74A-4C1E-418F-A77D-557C681F221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CADF726-0988-4D5A-8113-0407CBEBD14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34E74A-4C1E-418F-A77D-557C681F221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62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25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88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51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14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76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4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02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CADF726-0988-4D5A-8113-0407CBEBD14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34E74A-4C1E-418F-A77D-557C681F221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CADF726-0988-4D5A-8113-0407CBEBD14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34E74A-4C1E-418F-A77D-557C681F221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五边形 7"/>
          <p:cNvSpPr/>
          <p:nvPr/>
        </p:nvSpPr>
        <p:spPr>
          <a:xfrm>
            <a:off x="0" y="123825"/>
            <a:ext cx="1979613" cy="287338"/>
          </a:xfrm>
          <a:prstGeom prst="homePlate">
            <a:avLst>
              <a:gd name="adj" fmla="val 33465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CADF726-0988-4D5A-8113-0407CBEBD14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34E74A-4C1E-418F-A77D-557C681F221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000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CADF726-0988-4D5A-8113-0407CBEBD14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34E74A-4C1E-418F-A77D-557C681F221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CADF726-0988-4D5A-8113-0407CBEBD14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34E74A-4C1E-418F-A77D-557C681F221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CADF726-0988-4D5A-8113-0407CBEBD14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34E74A-4C1E-418F-A77D-557C681F221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CADF726-0988-4D5A-8113-0407CBEBD14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34E74A-4C1E-418F-A77D-557C681F221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CADF726-0988-4D5A-8113-0407CBEBD14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34E74A-4C1E-418F-A77D-557C681F221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五边形 7"/>
          <p:cNvSpPr/>
          <p:nvPr/>
        </p:nvSpPr>
        <p:spPr>
          <a:xfrm>
            <a:off x="0" y="123825"/>
            <a:ext cx="1979613" cy="287338"/>
          </a:xfrm>
          <a:prstGeom prst="homePlate">
            <a:avLst>
              <a:gd name="adj" fmla="val 33465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CADF726-0988-4D5A-8113-0407CBEBD14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34E74A-4C1E-418F-A77D-557C681F221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CADF726-0988-4D5A-8113-0407CBEBD14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34E74A-4C1E-418F-A77D-557C681F221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CADF726-0988-4D5A-8113-0407CBEBD14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34E74A-4C1E-418F-A77D-557C681F221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CADF726-0988-4D5A-8113-0407CBEBD14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34E74A-4C1E-418F-A77D-557C681F221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CADF726-0988-4D5A-8113-0407CBEBD14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34E74A-4C1E-418F-A77D-557C681F221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62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25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88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51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14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76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4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02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CADF726-0988-4D5A-8113-0407CBEBD14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34E74A-4C1E-418F-A77D-557C681F221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000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CADF726-0988-4D5A-8113-0407CBEBD14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34E74A-4C1E-418F-A77D-557C681F221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CADF726-0988-4D5A-8113-0407CBEBD14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34E74A-4C1E-418F-A77D-557C681F221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CADF726-0988-4D5A-8113-0407CBEBD14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34E74A-4C1E-418F-A77D-557C681F221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CADF726-0988-4D5A-8113-0407CBEBD14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34E74A-4C1E-418F-A77D-557C681F221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CADF726-0988-4D5A-8113-0407CBEBD14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34E74A-4C1E-418F-A77D-557C681F221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CADF726-0988-4D5A-8113-0407CBEBD14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34E74A-4C1E-418F-A77D-557C681F221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CADF726-0988-4D5A-8113-0407CBEBD14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34E74A-4C1E-418F-A77D-557C681F221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CADF726-0988-4D5A-8113-0407CBEBD14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34E74A-4C1E-418F-A77D-557C681F221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push dir="u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CADF726-0988-4D5A-8113-0407CBEBD14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34E74A-4C1E-418F-A77D-557C681F221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 spd="slow">
    <p:push dir="u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emf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image" Target="../media/image17.png"/><Relationship Id="rId7" Type="http://schemas.openxmlformats.org/officeDocument/2006/relationships/tags" Target="../tags/tag15.xml"/><Relationship Id="rId6" Type="http://schemas.openxmlformats.org/officeDocument/2006/relationships/image" Target="../media/image16.png"/><Relationship Id="rId5" Type="http://schemas.openxmlformats.org/officeDocument/2006/relationships/tags" Target="../tags/tag14.xml"/><Relationship Id="rId41" Type="http://schemas.openxmlformats.org/officeDocument/2006/relationships/slideLayout" Target="../slideLayouts/slideLayout1.xml"/><Relationship Id="rId40" Type="http://schemas.openxmlformats.org/officeDocument/2006/relationships/image" Target="../media/image33.png"/><Relationship Id="rId4" Type="http://schemas.openxmlformats.org/officeDocument/2006/relationships/image" Target="../media/image15.png"/><Relationship Id="rId39" Type="http://schemas.openxmlformats.org/officeDocument/2006/relationships/tags" Target="../tags/tag31.xml"/><Relationship Id="rId38" Type="http://schemas.openxmlformats.org/officeDocument/2006/relationships/image" Target="../media/image32.png"/><Relationship Id="rId37" Type="http://schemas.openxmlformats.org/officeDocument/2006/relationships/tags" Target="../tags/tag30.xml"/><Relationship Id="rId36" Type="http://schemas.openxmlformats.org/officeDocument/2006/relationships/image" Target="../media/image31.png"/><Relationship Id="rId35" Type="http://schemas.openxmlformats.org/officeDocument/2006/relationships/tags" Target="../tags/tag29.xml"/><Relationship Id="rId34" Type="http://schemas.openxmlformats.org/officeDocument/2006/relationships/image" Target="../media/image30.png"/><Relationship Id="rId33" Type="http://schemas.openxmlformats.org/officeDocument/2006/relationships/tags" Target="../tags/tag28.xml"/><Relationship Id="rId32" Type="http://schemas.openxmlformats.org/officeDocument/2006/relationships/image" Target="../media/image29.png"/><Relationship Id="rId31" Type="http://schemas.openxmlformats.org/officeDocument/2006/relationships/tags" Target="../tags/tag27.xml"/><Relationship Id="rId30" Type="http://schemas.openxmlformats.org/officeDocument/2006/relationships/image" Target="../media/image28.png"/><Relationship Id="rId3" Type="http://schemas.openxmlformats.org/officeDocument/2006/relationships/tags" Target="../tags/tag13.xml"/><Relationship Id="rId29" Type="http://schemas.openxmlformats.org/officeDocument/2006/relationships/tags" Target="../tags/tag26.xml"/><Relationship Id="rId28" Type="http://schemas.openxmlformats.org/officeDocument/2006/relationships/image" Target="../media/image27.png"/><Relationship Id="rId27" Type="http://schemas.openxmlformats.org/officeDocument/2006/relationships/tags" Target="../tags/tag25.xml"/><Relationship Id="rId26" Type="http://schemas.openxmlformats.org/officeDocument/2006/relationships/image" Target="../media/image26.png"/><Relationship Id="rId25" Type="http://schemas.openxmlformats.org/officeDocument/2006/relationships/tags" Target="../tags/tag24.xml"/><Relationship Id="rId24" Type="http://schemas.openxmlformats.org/officeDocument/2006/relationships/image" Target="../media/image25.png"/><Relationship Id="rId23" Type="http://schemas.openxmlformats.org/officeDocument/2006/relationships/tags" Target="../tags/tag23.xml"/><Relationship Id="rId22" Type="http://schemas.openxmlformats.org/officeDocument/2006/relationships/image" Target="../media/image24.png"/><Relationship Id="rId21" Type="http://schemas.openxmlformats.org/officeDocument/2006/relationships/tags" Target="../tags/tag22.xml"/><Relationship Id="rId20" Type="http://schemas.openxmlformats.org/officeDocument/2006/relationships/image" Target="../media/image23.png"/><Relationship Id="rId2" Type="http://schemas.openxmlformats.org/officeDocument/2006/relationships/tags" Target="../tags/tag12.xml"/><Relationship Id="rId19" Type="http://schemas.openxmlformats.org/officeDocument/2006/relationships/tags" Target="../tags/tag21.xml"/><Relationship Id="rId18" Type="http://schemas.openxmlformats.org/officeDocument/2006/relationships/image" Target="../media/image22.png"/><Relationship Id="rId17" Type="http://schemas.openxmlformats.org/officeDocument/2006/relationships/tags" Target="../tags/tag20.xml"/><Relationship Id="rId16" Type="http://schemas.openxmlformats.org/officeDocument/2006/relationships/image" Target="../media/image21.png"/><Relationship Id="rId15" Type="http://schemas.openxmlformats.org/officeDocument/2006/relationships/tags" Target="../tags/tag19.xml"/><Relationship Id="rId14" Type="http://schemas.openxmlformats.org/officeDocument/2006/relationships/image" Target="../media/image20.png"/><Relationship Id="rId13" Type="http://schemas.openxmlformats.org/officeDocument/2006/relationships/tags" Target="../tags/tag18.xml"/><Relationship Id="rId12" Type="http://schemas.openxmlformats.org/officeDocument/2006/relationships/image" Target="../media/image19.png"/><Relationship Id="rId11" Type="http://schemas.openxmlformats.org/officeDocument/2006/relationships/tags" Target="../tags/tag17.xml"/><Relationship Id="rId10" Type="http://schemas.openxmlformats.org/officeDocument/2006/relationships/image" Target="../media/image18.png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36.png"/><Relationship Id="rId7" Type="http://schemas.openxmlformats.org/officeDocument/2006/relationships/tags" Target="../tags/tag35.xml"/><Relationship Id="rId6" Type="http://schemas.openxmlformats.org/officeDocument/2006/relationships/image" Target="../media/image35.png"/><Relationship Id="rId5" Type="http://schemas.openxmlformats.org/officeDocument/2006/relationships/tags" Target="../tags/tag34.xml"/><Relationship Id="rId4" Type="http://schemas.openxmlformats.org/officeDocument/2006/relationships/image" Target="../media/image34.png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7.png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0.png"/><Relationship Id="rId7" Type="http://schemas.openxmlformats.org/officeDocument/2006/relationships/tags" Target="../tags/tag41.xml"/><Relationship Id="rId6" Type="http://schemas.openxmlformats.org/officeDocument/2006/relationships/image" Target="../media/image39.png"/><Relationship Id="rId5" Type="http://schemas.openxmlformats.org/officeDocument/2006/relationships/tags" Target="../tags/tag40.xml"/><Relationship Id="rId4" Type="http://schemas.openxmlformats.org/officeDocument/2006/relationships/image" Target="../media/image38.png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1.png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2.png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3.png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4.png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5.png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6.png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58.xml"/><Relationship Id="rId8" Type="http://schemas.openxmlformats.org/officeDocument/2006/relationships/image" Target="../media/image49.png"/><Relationship Id="rId7" Type="http://schemas.openxmlformats.org/officeDocument/2006/relationships/tags" Target="../tags/tag57.xml"/><Relationship Id="rId6" Type="http://schemas.openxmlformats.org/officeDocument/2006/relationships/image" Target="../media/image48.png"/><Relationship Id="rId5" Type="http://schemas.openxmlformats.org/officeDocument/2006/relationships/tags" Target="../tags/tag56.xml"/><Relationship Id="rId4" Type="http://schemas.openxmlformats.org/officeDocument/2006/relationships/image" Target="../media/image47.png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59.xml"/><Relationship Id="rId10" Type="http://schemas.openxmlformats.org/officeDocument/2006/relationships/image" Target="../media/image50.png"/><Relationship Id="rId1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png"/><Relationship Id="rId8" Type="http://schemas.openxmlformats.org/officeDocument/2006/relationships/image" Target="../media/image58.png"/><Relationship Id="rId7" Type="http://schemas.openxmlformats.org/officeDocument/2006/relationships/image" Target="../media/image57.png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5" Type="http://schemas.openxmlformats.org/officeDocument/2006/relationships/slideLayout" Target="../slideLayouts/slideLayout16.xml"/><Relationship Id="rId14" Type="http://schemas.openxmlformats.org/officeDocument/2006/relationships/image" Target="../media/image3.png"/><Relationship Id="rId13" Type="http://schemas.openxmlformats.org/officeDocument/2006/relationships/image" Target="../media/image63.png"/><Relationship Id="rId12" Type="http://schemas.openxmlformats.org/officeDocument/2006/relationships/image" Target="../media/image62.png"/><Relationship Id="rId11" Type="http://schemas.openxmlformats.org/officeDocument/2006/relationships/image" Target="../media/image61.png"/><Relationship Id="rId10" Type="http://schemas.openxmlformats.org/officeDocument/2006/relationships/image" Target="../media/image60.png"/><Relationship Id="rId1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72.png"/><Relationship Id="rId8" Type="http://schemas.openxmlformats.org/officeDocument/2006/relationships/image" Target="../media/image71.png"/><Relationship Id="rId7" Type="http://schemas.openxmlformats.org/officeDocument/2006/relationships/image" Target="../media/image70.png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3" Type="http://schemas.openxmlformats.org/officeDocument/2006/relationships/image" Target="../media/image66.png"/><Relationship Id="rId20" Type="http://schemas.openxmlformats.org/officeDocument/2006/relationships/slideLayout" Target="../slideLayouts/slideLayout4.xml"/><Relationship Id="rId2" Type="http://schemas.openxmlformats.org/officeDocument/2006/relationships/image" Target="../media/image65.png"/><Relationship Id="rId19" Type="http://schemas.openxmlformats.org/officeDocument/2006/relationships/image" Target="../media/image3.png"/><Relationship Id="rId18" Type="http://schemas.openxmlformats.org/officeDocument/2006/relationships/image" Target="../media/image81.png"/><Relationship Id="rId17" Type="http://schemas.openxmlformats.org/officeDocument/2006/relationships/image" Target="../media/image80.png"/><Relationship Id="rId16" Type="http://schemas.openxmlformats.org/officeDocument/2006/relationships/image" Target="../media/image79.png"/><Relationship Id="rId15" Type="http://schemas.openxmlformats.org/officeDocument/2006/relationships/image" Target="../media/image78.png"/><Relationship Id="rId14" Type="http://schemas.openxmlformats.org/officeDocument/2006/relationships/image" Target="../media/image77.png"/><Relationship Id="rId13" Type="http://schemas.openxmlformats.org/officeDocument/2006/relationships/image" Target="../media/image76.png"/><Relationship Id="rId12" Type="http://schemas.openxmlformats.org/officeDocument/2006/relationships/image" Target="../media/image75.png"/><Relationship Id="rId11" Type="http://schemas.openxmlformats.org/officeDocument/2006/relationships/image" Target="../media/image74.png"/><Relationship Id="rId10" Type="http://schemas.openxmlformats.org/officeDocument/2006/relationships/image" Target="../media/image73.png"/><Relationship Id="rId1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1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86.png"/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image" Target="../media/image83.jpe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90.jpeg"/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image" Target="../media/image87.jpe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94.jpeg"/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image" Target="../media/image91.jpeg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98.jpeg"/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image" Target="../media/image9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image" Target="../media/image99.png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image" Target="../media/image105.png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113.png"/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image" Target="../media/image1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5.png"/><Relationship Id="rId1" Type="http://schemas.openxmlformats.org/officeDocument/2006/relationships/image" Target="../media/image1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tags" Target="../tags/tag9.xml"/><Relationship Id="rId7" Type="http://schemas.openxmlformats.org/officeDocument/2006/relationships/image" Target="../media/image9.png"/><Relationship Id="rId6" Type="http://schemas.openxmlformats.org/officeDocument/2006/relationships/tags" Target="../tags/tag8.xml"/><Relationship Id="rId5" Type="http://schemas.openxmlformats.org/officeDocument/2006/relationships/image" Target="../media/image8.png"/><Relationship Id="rId4" Type="http://schemas.openxmlformats.org/officeDocument/2006/relationships/tags" Target="../tags/tag7.xml"/><Relationship Id="rId3" Type="http://schemas.openxmlformats.org/officeDocument/2006/relationships/image" Target="../media/image7.png"/><Relationship Id="rId2" Type="http://schemas.openxmlformats.org/officeDocument/2006/relationships/tags" Target="../tags/tag6.xml"/><Relationship Id="rId14" Type="http://schemas.openxmlformats.org/officeDocument/2006/relationships/slideLayout" Target="../slideLayouts/slideLayout4.xml"/><Relationship Id="rId13" Type="http://schemas.openxmlformats.org/officeDocument/2006/relationships/image" Target="../media/image12.png"/><Relationship Id="rId12" Type="http://schemas.openxmlformats.org/officeDocument/2006/relationships/tags" Target="../tags/tag11.xml"/><Relationship Id="rId11" Type="http://schemas.openxmlformats.org/officeDocument/2006/relationships/image" Target="../media/image11.png"/><Relationship Id="rId10" Type="http://schemas.openxmlformats.org/officeDocument/2006/relationships/tags" Target="../tags/tag10.xml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封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9370" y="-53340"/>
            <a:ext cx="9234170" cy="5193665"/>
          </a:xfrm>
          <a:prstGeom prst="rect">
            <a:avLst/>
          </a:prstGeom>
        </p:spPr>
      </p:pic>
      <p:pic>
        <p:nvPicPr>
          <p:cNvPr id="2" name="图片 1" descr="IMG_31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5770" y="911860"/>
            <a:ext cx="5760085" cy="331914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36195" y="3795395"/>
            <a:ext cx="5412740" cy="144145"/>
          </a:xfrm>
          <a:prstGeom prst="rect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-36195" y="4011295"/>
            <a:ext cx="2464435" cy="106680"/>
          </a:xfrm>
          <a:prstGeom prst="rect">
            <a:avLst/>
          </a:prstGeom>
          <a:solidFill>
            <a:srgbClr val="E09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602230" y="3891280"/>
            <a:ext cx="232537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 dirty="0">
                <a:solidFill>
                  <a:srgbClr val="8830A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www.pkcellpower.com</a:t>
            </a:r>
            <a:endParaRPr lang="en-US" altLang="zh-CN" sz="1600" dirty="0">
              <a:solidFill>
                <a:srgbClr val="8830A4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81940" y="4530090"/>
            <a:ext cx="60293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b="1"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Calibri" panose="020F0502020204030204" pitchFamily="34" charset="0"/>
                <a:ea typeface="Noto Sans CJK JP Regular"/>
                <a:sym typeface="+mn-ea"/>
              </a:rPr>
              <a:t>Shenzhen PKCELL Battery CO.,  LTD</a:t>
            </a:r>
            <a:endParaRPr lang="en-US" altLang="zh-CN" sz="2800" b="1"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Calibri" panose="020F0502020204030204" pitchFamily="34" charset="0"/>
              <a:ea typeface="Noto Sans CJK JP Regular"/>
              <a:sym typeface="+mn-ea"/>
            </a:endParaRPr>
          </a:p>
        </p:txBody>
      </p:sp>
      <p:pic>
        <p:nvPicPr>
          <p:cNvPr id="9" name="图片 8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" y="151130"/>
            <a:ext cx="2839720" cy="7613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5128" y="169228"/>
            <a:ext cx="742950" cy="74295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3" name="五边形 2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燕尾形 3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半闭框 4"/>
          <p:cNvSpPr/>
          <p:nvPr/>
        </p:nvSpPr>
        <p:spPr>
          <a:xfrm rot="5400000" flipH="1">
            <a:off x="7835265" y="3818255"/>
            <a:ext cx="911225" cy="1059815"/>
          </a:xfrm>
          <a:prstGeom prst="halfFram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/>
        </p:nvSpPr>
        <p:spPr>
          <a:xfrm>
            <a:off x="2404559" y="2161539"/>
            <a:ext cx="647700" cy="647700"/>
          </a:xfrm>
          <a:prstGeom prst="roundRect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2496615" y="2223779"/>
            <a:ext cx="45847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</a:rPr>
              <a:t>2.</a:t>
            </a:r>
            <a:endParaRPr lang="en-US" altLang="zh-CN" sz="2800" b="1" dirty="0">
              <a:solidFill>
                <a:schemeClr val="bg1"/>
              </a:solidFill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3440820" y="2039798"/>
            <a:ext cx="39109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smtClean="0"/>
              <a:t>Products</a:t>
            </a:r>
            <a:endParaRPr lang="en-US" altLang="zh-CN" sz="4400" dirty="0"/>
          </a:p>
        </p:txBody>
      </p:sp>
      <p:sp>
        <p:nvSpPr>
          <p:cNvPr id="12" name="矩形 11"/>
          <p:cNvSpPr/>
          <p:nvPr/>
        </p:nvSpPr>
        <p:spPr>
          <a:xfrm>
            <a:off x="152400" y="3717289"/>
            <a:ext cx="5412740" cy="144145"/>
          </a:xfrm>
          <a:prstGeom prst="rect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52400" y="3933189"/>
            <a:ext cx="2464435" cy="106680"/>
          </a:xfrm>
          <a:prstGeom prst="rect">
            <a:avLst/>
          </a:prstGeom>
          <a:solidFill>
            <a:srgbClr val="E09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-20955"/>
            <a:ext cx="9144000" cy="5164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5" name="五边形 4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燕尾形 8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6387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67995" y="742950"/>
            <a:ext cx="2350135" cy="18561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8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032125" y="771525"/>
            <a:ext cx="2410460" cy="18307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9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868035" y="771525"/>
            <a:ext cx="2474595" cy="1695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6" name="图片 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15315" y="2840355"/>
            <a:ext cx="1177925" cy="1063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5" name="图片 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65430" y="3954780"/>
            <a:ext cx="2028825" cy="9921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1" name="图片 6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 rot="5400000">
            <a:off x="3008313" y="2840038"/>
            <a:ext cx="641350" cy="50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2" name="图片 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3710940" y="2624138"/>
            <a:ext cx="1858963" cy="739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3" name="图片 10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4918075" y="4071938"/>
            <a:ext cx="1292225" cy="938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4" name="图片 11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5278438" y="3181350"/>
            <a:ext cx="931862" cy="809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5" name="图片 12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2338388" y="2700338"/>
            <a:ext cx="644525" cy="958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9" name="图片 17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3359150" y="3990975"/>
            <a:ext cx="1123950" cy="695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1" name="图片 19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4156075" y="3462338"/>
            <a:ext cx="833438" cy="492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3" name="图片 22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2622550" y="3760788"/>
            <a:ext cx="360363" cy="1065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6" name="图片 13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6297613" y="2724150"/>
            <a:ext cx="788987" cy="7381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7" name="图片 15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7308850" y="2747963"/>
            <a:ext cx="473075" cy="690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8" name="图片 16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6694488" y="3544888"/>
            <a:ext cx="709612" cy="1100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0" name="图片 18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7943850" y="2854325"/>
            <a:ext cx="1038225" cy="55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2" name="图片 21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7858125" y="3840163"/>
            <a:ext cx="728663" cy="5095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4" name="图片 23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/>
          <a:stretch>
            <a:fillRect/>
          </a:stretch>
        </p:blipFill>
        <p:spPr>
          <a:xfrm>
            <a:off x="7343775" y="4521200"/>
            <a:ext cx="1638300" cy="3921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-20955"/>
            <a:ext cx="9144000" cy="5164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5" name="五边形 4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燕尾形 8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331595" y="1254125"/>
            <a:ext cx="6621780" cy="378968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331595" y="857885"/>
            <a:ext cx="2953385" cy="3962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729730" y="638175"/>
            <a:ext cx="868045" cy="62865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-20955"/>
            <a:ext cx="9144000" cy="5164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5" name="五边形 4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燕尾形 8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43305" y="699135"/>
            <a:ext cx="7230745" cy="427799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5" name="五边形 4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燕尾形 8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828040" y="690245"/>
            <a:ext cx="7936230" cy="4312285"/>
            <a:chOff x="1190" y="1228"/>
            <a:chExt cx="12498" cy="6791"/>
          </a:xfrm>
        </p:grpSpPr>
        <p:pic>
          <p:nvPicPr>
            <p:cNvPr id="4" name="图片 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190" y="2263"/>
              <a:ext cx="12498" cy="5756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1190" y="1469"/>
              <a:ext cx="5899" cy="745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10927" y="1228"/>
              <a:ext cx="1981" cy="1463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-20955"/>
            <a:ext cx="9144000" cy="5164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5" name="五边形 4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燕尾形 8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50595" y="699135"/>
            <a:ext cx="7520940" cy="432625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-20955"/>
            <a:ext cx="9144000" cy="5164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5" name="五边形 4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燕尾形 8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628775" y="670560"/>
            <a:ext cx="6219825" cy="436435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-20955"/>
            <a:ext cx="9144000" cy="5164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5" name="五边形 4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燕尾形 8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455420" y="676910"/>
            <a:ext cx="6727190" cy="433959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-20955"/>
            <a:ext cx="9144000" cy="5164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5" name="五边形 4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燕尾形 8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67360" y="771525"/>
            <a:ext cx="8048625" cy="217805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-20955"/>
            <a:ext cx="9144000" cy="5164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5" name="五边形 4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燕尾形 8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641475" y="685800"/>
            <a:ext cx="6355080" cy="433641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3" name="五边形 2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燕尾形 3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半闭框 4"/>
          <p:cNvSpPr/>
          <p:nvPr/>
        </p:nvSpPr>
        <p:spPr>
          <a:xfrm rot="5400000" flipH="1">
            <a:off x="7835265" y="3818255"/>
            <a:ext cx="911225" cy="1059815"/>
          </a:xfrm>
          <a:prstGeom prst="halfFram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7"/>
          <p:cNvSpPr>
            <a:spLocks noChangeArrowheads="1"/>
          </p:cNvSpPr>
          <p:nvPr/>
        </p:nvSpPr>
        <p:spPr bwMode="auto">
          <a:xfrm>
            <a:off x="1013569" y="565865"/>
            <a:ext cx="2550319" cy="963770"/>
          </a:xfrm>
          <a:prstGeom prst="roundRect">
            <a:avLst/>
          </a:prstGeom>
          <a:solidFill>
            <a:srgbClr val="DE88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sym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48080" y="786765"/>
            <a:ext cx="24860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CONTENTS</a:t>
            </a:r>
            <a:endParaRPr lang="en-US" altLang="zh-CN" sz="28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1053465" y="1768475"/>
            <a:ext cx="647700" cy="647700"/>
          </a:xfrm>
          <a:prstGeom prst="roundRect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1148080" y="1831340"/>
            <a:ext cx="45847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</a:rPr>
              <a:t>1.</a:t>
            </a:r>
            <a:endParaRPr lang="en-US" altLang="zh-CN" sz="2800" b="1">
              <a:solidFill>
                <a:schemeClr val="bg1"/>
              </a:solidFill>
            </a:endParaRPr>
          </a:p>
        </p:txBody>
      </p:sp>
      <p:sp>
        <p:nvSpPr>
          <p:cNvPr id="29" name="圆角矩形 28"/>
          <p:cNvSpPr/>
          <p:nvPr/>
        </p:nvSpPr>
        <p:spPr>
          <a:xfrm>
            <a:off x="1053465" y="2710815"/>
            <a:ext cx="647700" cy="647700"/>
          </a:xfrm>
          <a:prstGeom prst="roundRect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1148080" y="2773680"/>
            <a:ext cx="45847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</a:rPr>
              <a:t>2.</a:t>
            </a:r>
            <a:endParaRPr lang="en-US" altLang="zh-CN" sz="2800" b="1">
              <a:solidFill>
                <a:schemeClr val="bg1"/>
              </a:solidFill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1053465" y="3618865"/>
            <a:ext cx="647700" cy="647700"/>
          </a:xfrm>
          <a:prstGeom prst="roundRect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1148080" y="3681730"/>
            <a:ext cx="45847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</a:rPr>
              <a:t>3.</a:t>
            </a:r>
            <a:endParaRPr lang="en-US" altLang="zh-CN" sz="2800" b="1">
              <a:solidFill>
                <a:schemeClr val="bg1"/>
              </a:solidFill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5012055" y="1768475"/>
            <a:ext cx="647700" cy="647700"/>
          </a:xfrm>
          <a:prstGeom prst="roundRect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5106670" y="1831340"/>
            <a:ext cx="45847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</a:rPr>
              <a:t>4.</a:t>
            </a:r>
            <a:endParaRPr lang="en-US" altLang="zh-CN" sz="2800" b="1" dirty="0">
              <a:solidFill>
                <a:schemeClr val="bg1"/>
              </a:solidFill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5012055" y="2710815"/>
            <a:ext cx="647700" cy="647700"/>
          </a:xfrm>
          <a:prstGeom prst="roundRect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43"/>
          <p:cNvSpPr txBox="1"/>
          <p:nvPr/>
        </p:nvSpPr>
        <p:spPr>
          <a:xfrm>
            <a:off x="5106670" y="2773680"/>
            <a:ext cx="45847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</a:rPr>
              <a:t>5.</a:t>
            </a:r>
            <a:endParaRPr lang="en-US" altLang="zh-CN" sz="2800" b="1">
              <a:solidFill>
                <a:schemeClr val="bg1"/>
              </a:solidFill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5106670" y="3681730"/>
            <a:ext cx="45847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</a:rPr>
              <a:t>6.</a:t>
            </a:r>
            <a:endParaRPr lang="en-US" altLang="zh-CN" sz="2800" b="1">
              <a:solidFill>
                <a:schemeClr val="bg1"/>
              </a:solidFill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1774190" y="1807210"/>
            <a:ext cx="2726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Introduction</a:t>
            </a:r>
            <a:endParaRPr lang="en-US" altLang="zh-CN" sz="2400" dirty="0"/>
          </a:p>
        </p:txBody>
      </p:sp>
      <p:sp>
        <p:nvSpPr>
          <p:cNvPr id="48" name="文本框 47"/>
          <p:cNvSpPr txBox="1"/>
          <p:nvPr/>
        </p:nvSpPr>
        <p:spPr>
          <a:xfrm>
            <a:off x="1755010" y="2764820"/>
            <a:ext cx="27260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Products</a:t>
            </a:r>
            <a:endParaRPr lang="en-US" altLang="zh-CN" sz="2800" dirty="0"/>
          </a:p>
        </p:txBody>
      </p:sp>
      <p:sp>
        <p:nvSpPr>
          <p:cNvPr id="49" name="文本框 48"/>
          <p:cNvSpPr txBox="1"/>
          <p:nvPr/>
        </p:nvSpPr>
        <p:spPr>
          <a:xfrm>
            <a:off x="1755135" y="3681105"/>
            <a:ext cx="27260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Application</a:t>
            </a:r>
            <a:endParaRPr lang="en-US" altLang="zh-CN" sz="2800" dirty="0"/>
          </a:p>
        </p:txBody>
      </p:sp>
      <p:sp>
        <p:nvSpPr>
          <p:cNvPr id="52" name="文本框 51"/>
          <p:cNvSpPr txBox="1"/>
          <p:nvPr/>
        </p:nvSpPr>
        <p:spPr>
          <a:xfrm>
            <a:off x="5796518" y="2772395"/>
            <a:ext cx="2726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Production Lines</a:t>
            </a:r>
            <a:endParaRPr lang="en-US" altLang="zh-CN" sz="2800" dirty="0"/>
          </a:p>
        </p:txBody>
      </p:sp>
      <p:sp>
        <p:nvSpPr>
          <p:cNvPr id="37" name="文本框 36"/>
          <p:cNvSpPr txBox="1"/>
          <p:nvPr/>
        </p:nvSpPr>
        <p:spPr>
          <a:xfrm>
            <a:off x="5659754" y="1807210"/>
            <a:ext cx="35927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ym typeface="+mn-ea"/>
              </a:rPr>
              <a:t>Why Choose </a:t>
            </a:r>
            <a:r>
              <a:rPr lang="en-US" altLang="zh-CN" sz="2800" dirty="0" smtClean="0">
                <a:sym typeface="+mn-ea"/>
              </a:rPr>
              <a:t>Us</a:t>
            </a:r>
            <a:endParaRPr lang="en-US" altLang="zh-CN" sz="28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-20955"/>
            <a:ext cx="9144000" cy="5164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5" name="五边形 4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燕尾形 8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39340" y="699135"/>
            <a:ext cx="5016500" cy="423545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3" name="五边形 2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燕尾形 3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半闭框 4"/>
          <p:cNvSpPr/>
          <p:nvPr/>
        </p:nvSpPr>
        <p:spPr>
          <a:xfrm rot="5400000" flipH="1">
            <a:off x="7835265" y="3818255"/>
            <a:ext cx="911225" cy="1059815"/>
          </a:xfrm>
          <a:prstGeom prst="halfFram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/>
        </p:nvSpPr>
        <p:spPr>
          <a:xfrm>
            <a:off x="2404559" y="2161539"/>
            <a:ext cx="647700" cy="647700"/>
          </a:xfrm>
          <a:prstGeom prst="roundRect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2496615" y="2223779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</a:rPr>
              <a:t>3.</a:t>
            </a:r>
            <a:endParaRPr lang="en-US" altLang="zh-CN" sz="2800" b="1" dirty="0">
              <a:solidFill>
                <a:schemeClr val="bg1"/>
              </a:solidFill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3440820" y="2039798"/>
            <a:ext cx="39109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smtClean="0"/>
              <a:t>Application</a:t>
            </a:r>
            <a:endParaRPr lang="en-US" altLang="zh-CN" sz="4400" dirty="0"/>
          </a:p>
        </p:txBody>
      </p:sp>
      <p:sp>
        <p:nvSpPr>
          <p:cNvPr id="12" name="矩形 11"/>
          <p:cNvSpPr/>
          <p:nvPr/>
        </p:nvSpPr>
        <p:spPr>
          <a:xfrm>
            <a:off x="152400" y="3717289"/>
            <a:ext cx="5412740" cy="144145"/>
          </a:xfrm>
          <a:prstGeom prst="rect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52400" y="3933189"/>
            <a:ext cx="2464435" cy="106680"/>
          </a:xfrm>
          <a:prstGeom prst="rect">
            <a:avLst/>
          </a:prstGeom>
          <a:solidFill>
            <a:srgbClr val="E09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-20955"/>
            <a:ext cx="9144000" cy="5164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5" name="五边形 4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燕尾形 8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3275965" y="51434"/>
            <a:ext cx="4749800" cy="6299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 fontAlgn="base"/>
            <a:r>
              <a:rPr lang="en-US" altLang="zh-CN" sz="3500" b="1" strike="noStrike" noProof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n-lt"/>
                <a:ea typeface="黑体" panose="02010609060101010101" charset="-122"/>
                <a:cs typeface="+mn-lt"/>
              </a:rPr>
              <a:t>APPLICATION</a:t>
            </a:r>
            <a:endParaRPr lang="en-US" altLang="zh-CN" sz="3500" b="1" strike="noStrike" noProof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+mn-lt"/>
              <a:ea typeface="黑体" panose="02010609060101010101" charset="-122"/>
              <a:cs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67995" y="627380"/>
            <a:ext cx="3930650" cy="33007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147945" y="608965"/>
            <a:ext cx="3486785" cy="331914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12140" y="3987800"/>
            <a:ext cx="3686175" cy="104394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788535" y="4011295"/>
            <a:ext cx="4135120" cy="982980"/>
          </a:xfrm>
          <a:prstGeom prst="rect">
            <a:avLst/>
          </a:prstGeom>
        </p:spPr>
      </p:pic>
      <p:sp>
        <p:nvSpPr>
          <p:cNvPr id="16" name="矩形 15"/>
          <p:cNvSpPr/>
          <p:nvPr>
            <p:custDataLst>
              <p:tags r:id="rId11"/>
            </p:custDataLst>
          </p:nvPr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3" name="五边形 2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燕尾形 3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半闭框 4"/>
          <p:cNvSpPr/>
          <p:nvPr/>
        </p:nvSpPr>
        <p:spPr>
          <a:xfrm rot="5400000" flipH="1">
            <a:off x="7835265" y="3818255"/>
            <a:ext cx="911225" cy="1059815"/>
          </a:xfrm>
          <a:prstGeom prst="halfFram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/>
        </p:nvSpPr>
        <p:spPr>
          <a:xfrm>
            <a:off x="2404559" y="2161539"/>
            <a:ext cx="647700" cy="647700"/>
          </a:xfrm>
          <a:prstGeom prst="roundRect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2496615" y="2223779"/>
            <a:ext cx="45847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</a:rPr>
              <a:t>4.</a:t>
            </a:r>
            <a:endParaRPr lang="en-US" altLang="zh-CN" sz="2800" b="1" dirty="0">
              <a:solidFill>
                <a:schemeClr val="bg1"/>
              </a:solidFill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3440820" y="2039798"/>
            <a:ext cx="39109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smtClean="0"/>
              <a:t>Why Choose Us</a:t>
            </a:r>
            <a:endParaRPr lang="en-US" altLang="zh-CN" sz="4400" dirty="0"/>
          </a:p>
        </p:txBody>
      </p:sp>
      <p:sp>
        <p:nvSpPr>
          <p:cNvPr id="13" name="矩形 12"/>
          <p:cNvSpPr/>
          <p:nvPr/>
        </p:nvSpPr>
        <p:spPr>
          <a:xfrm>
            <a:off x="152400" y="3717289"/>
            <a:ext cx="5412740" cy="144145"/>
          </a:xfrm>
          <a:prstGeom prst="rect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52400" y="3933189"/>
            <a:ext cx="2464435" cy="106680"/>
          </a:xfrm>
          <a:prstGeom prst="rect">
            <a:avLst/>
          </a:prstGeom>
          <a:solidFill>
            <a:srgbClr val="E09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-20955"/>
            <a:ext cx="9144000" cy="5164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008503" y="625475"/>
            <a:ext cx="4841242" cy="55308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 fontAlgn="base"/>
            <a:r>
              <a:rPr lang="en-US" altLang="zh-CN" sz="3000" b="1" strike="noStrike" noProof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nstantia" panose="02030602050306030303" charset="0"/>
                <a:ea typeface="宋体" panose="02010600030101010101" pitchFamily="2" charset="-122"/>
                <a:cs typeface="Constantia" panose="02030602050306030303" charset="0"/>
              </a:rPr>
              <a:t>Why choose PKCELL?</a:t>
            </a:r>
            <a:endParaRPr lang="en-US" altLang="zh-CN" sz="3000" b="1" strike="noStrike" noProof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onstantia" panose="02030602050306030303" charset="0"/>
              <a:ea typeface="宋体" panose="02010600030101010101" pitchFamily="2" charset="-122"/>
              <a:cs typeface="Constantia" panose="02030602050306030303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71880" y="1210310"/>
            <a:ext cx="7075805" cy="313817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l" fontAlgn="base">
              <a:lnSpc>
                <a:spcPct val="100000"/>
              </a:lnSpc>
            </a:pPr>
            <a:r>
              <a:rPr lang="en-US" altLang="zh-CN" sz="1800" b="1" strike="noStrike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Unicode MS" panose="020B0604020202020204" charset="-122"/>
                <a:ea typeface="Arial Unicode MS" panose="020B0604020202020204" charset="-122"/>
                <a:cs typeface="Constantia" panose="02030602050306030303" charset="0"/>
              </a:rPr>
              <a:t>1) 25 years experiences in LTC Production</a:t>
            </a:r>
            <a:endParaRPr lang="en-US" altLang="zh-CN" sz="1800" b="1" strike="noStrike" noProof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Unicode MS" panose="020B0604020202020204" charset="-122"/>
              <a:ea typeface="Arial Unicode MS" panose="020B0604020202020204" charset="-122"/>
              <a:cs typeface="Constantia" panose="02030602050306030303" charset="0"/>
            </a:endParaRPr>
          </a:p>
          <a:p>
            <a:pPr algn="l" fontAlgn="base">
              <a:lnSpc>
                <a:spcPct val="100000"/>
              </a:lnSpc>
            </a:pPr>
            <a:r>
              <a:rPr lang="en-US" altLang="zh-CN" sz="1800" b="1" strike="noStrike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Unicode MS" panose="020B0604020202020204" charset="-122"/>
                <a:ea typeface="Arial Unicode MS" panose="020B0604020202020204" charset="-122"/>
                <a:cs typeface="Constantia" panose="02030602050306030303" charset="0"/>
              </a:rPr>
              <a:t>2) Concentration on LTC Cells. 95% Revenues Generated by LTC.</a:t>
            </a:r>
            <a:endParaRPr lang="en-US" altLang="zh-CN" sz="1800" b="1" strike="noStrike" noProof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Unicode MS" panose="020B0604020202020204" charset="-122"/>
              <a:ea typeface="Arial Unicode MS" panose="020B0604020202020204" charset="-122"/>
              <a:cs typeface="Constantia" panose="02030602050306030303" charset="0"/>
            </a:endParaRPr>
          </a:p>
          <a:p>
            <a:pPr algn="l" fontAlgn="base">
              <a:lnSpc>
                <a:spcPct val="100000"/>
              </a:lnSpc>
            </a:pPr>
            <a:r>
              <a:rPr lang="en-US" altLang="zh-CN" sz="1800" b="1" strike="noStrike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Unicode MS" panose="020B0604020202020204" charset="-122"/>
                <a:ea typeface="Arial Unicode MS" panose="020B0604020202020204" charset="-122"/>
                <a:cs typeface="Constantia" panose="02030602050306030303" charset="0"/>
              </a:rPr>
              <a:t>3)Experienced Engineers</a:t>
            </a:r>
            <a:endParaRPr lang="en-US" altLang="zh-CN" sz="1800" b="1" strike="noStrike" noProof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Unicode MS" panose="020B0604020202020204" charset="-122"/>
              <a:ea typeface="Arial Unicode MS" panose="020B0604020202020204" charset="-122"/>
              <a:cs typeface="Constantia" panose="02030602050306030303" charset="0"/>
            </a:endParaRPr>
          </a:p>
          <a:p>
            <a:pPr algn="l" fontAlgn="base">
              <a:lnSpc>
                <a:spcPct val="100000"/>
              </a:lnSpc>
            </a:pPr>
            <a:r>
              <a:rPr lang="en-US" altLang="zh-CN" sz="1800" b="1" strike="noStrike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Unicode MS" panose="020B0604020202020204" charset="-122"/>
                <a:ea typeface="Arial Unicode MS" panose="020B0604020202020204" charset="-122"/>
                <a:cs typeface="Constantia" panose="02030602050306030303" charset="0"/>
              </a:rPr>
              <a:t>4)21 years experience of Exportation and Serving big clients like Walmart, JCB, Honeywell, Philip, etc.</a:t>
            </a:r>
            <a:endParaRPr lang="en-US" altLang="zh-CN" sz="1800" b="1" strike="noStrike" noProof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Unicode MS" panose="020B0604020202020204" charset="-122"/>
              <a:ea typeface="Arial Unicode MS" panose="020B0604020202020204" charset="-122"/>
              <a:cs typeface="Constantia" panose="02030602050306030303" charset="0"/>
            </a:endParaRPr>
          </a:p>
          <a:p>
            <a:pPr algn="l" fontAlgn="base">
              <a:lnSpc>
                <a:spcPct val="100000"/>
              </a:lnSpc>
            </a:pPr>
            <a:r>
              <a:rPr lang="en-US" altLang="zh-CN" sz="1800" b="1" strike="noStrike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Unicode MS" panose="020B0604020202020204" charset="-122"/>
                <a:ea typeface="Arial Unicode MS" panose="020B0604020202020204" charset="-122"/>
                <a:cs typeface="Constantia" panose="02030602050306030303" charset="0"/>
              </a:rPr>
              <a:t>5) Complete certifications: ISO, REACH, CE, SGS, IEC, MSDS, UN38.3, Safe Transport of goods, etc</a:t>
            </a:r>
            <a:endParaRPr lang="en-US" altLang="zh-CN" sz="1800" b="1" strike="noStrike" noProof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Unicode MS" panose="020B0604020202020204" charset="-122"/>
              <a:ea typeface="Arial Unicode MS" panose="020B0604020202020204" charset="-122"/>
              <a:cs typeface="Constantia" panose="02030602050306030303" charset="0"/>
            </a:endParaRPr>
          </a:p>
          <a:p>
            <a:pPr algn="l" fontAlgn="base">
              <a:lnSpc>
                <a:spcPct val="100000"/>
              </a:lnSpc>
            </a:pPr>
            <a:r>
              <a:rPr lang="en-US" altLang="zh-CN" sz="1800" b="1" strike="noStrike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Unicode MS" panose="020B0604020202020204" charset="-122"/>
                <a:ea typeface="Arial Unicode MS" panose="020B0604020202020204" charset="-122"/>
                <a:cs typeface="Constantia" panose="02030602050306030303" charset="0"/>
              </a:rPr>
              <a:t>6) PKCELL is international group company, providing strong backup.</a:t>
            </a:r>
            <a:endParaRPr lang="en-US" altLang="zh-CN" sz="1800" b="1" strike="noStrike" noProof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Unicode MS" panose="020B0604020202020204" charset="-122"/>
              <a:ea typeface="Arial Unicode MS" panose="020B0604020202020204" charset="-122"/>
              <a:cs typeface="Constantia" panose="02030602050306030303" charset="0"/>
            </a:endParaRPr>
          </a:p>
          <a:p>
            <a:pPr algn="l" fontAlgn="base">
              <a:lnSpc>
                <a:spcPct val="100000"/>
              </a:lnSpc>
            </a:pPr>
            <a:r>
              <a:rPr lang="en-US" altLang="zh-CN" sz="1800" b="1" strike="noStrike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Unicode MS" panose="020B0604020202020204" charset="-122"/>
                <a:ea typeface="Arial Unicode MS" panose="020B0604020202020204" charset="-122"/>
                <a:cs typeface="Constantia" panose="02030602050306030303" charset="0"/>
              </a:rPr>
              <a:t>7) Flexible payment terms</a:t>
            </a:r>
            <a:endParaRPr lang="en-US" altLang="zh-CN" sz="1800" b="1" strike="noStrike" noProof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Unicode MS" panose="020B0604020202020204" charset="-122"/>
              <a:ea typeface="Arial Unicode MS" panose="020B0604020202020204" charset="-122"/>
              <a:cs typeface="Constantia" panose="02030602050306030303" charset="0"/>
            </a:endParaRPr>
          </a:p>
          <a:p>
            <a:pPr algn="l" fontAlgn="base">
              <a:lnSpc>
                <a:spcPct val="100000"/>
              </a:lnSpc>
            </a:pPr>
            <a:r>
              <a:rPr lang="en-US" altLang="zh-CN" sz="1800" b="1" strike="noStrike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Unicode MS" panose="020B0604020202020204" charset="-122"/>
                <a:ea typeface="Arial Unicode MS" panose="020B0604020202020204" charset="-122"/>
                <a:cs typeface="Constantia" panose="02030602050306030303" charset="0"/>
              </a:rPr>
              <a:t>8) OEM &amp; ODM service available.</a:t>
            </a:r>
            <a:endParaRPr lang="en-US" altLang="zh-CN" sz="1800" b="1" strike="noStrike" noProof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Unicode MS" panose="020B0604020202020204" charset="-122"/>
              <a:ea typeface="Arial Unicode MS" panose="020B0604020202020204" charset="-122"/>
              <a:cs typeface="Constantia" panose="02030602050306030303" charset="0"/>
            </a:endParaRPr>
          </a:p>
        </p:txBody>
      </p:sp>
      <p:pic>
        <p:nvPicPr>
          <p:cNvPr id="3" name="图片 2" descr="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5" name="五边形 4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燕尾形 8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363085" y="-635"/>
            <a:ext cx="3795395" cy="7067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fontAlgn="base"/>
            <a:r>
              <a:rPr lang="en-US" altLang="zh-CN" sz="4000" b="1" strike="noStrike" noProof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Certifications</a:t>
            </a:r>
            <a:endParaRPr lang="en-US" altLang="zh-CN" sz="4000" b="1" strike="noStrike" noProof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29699" name="Picture 172" descr="07ZXDZBCQDBW@Y52[R)WHW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4835" y="1199515"/>
            <a:ext cx="466725" cy="487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Овал 14"/>
          <p:cNvSpPr/>
          <p:nvPr/>
        </p:nvSpPr>
        <p:spPr>
          <a:xfrm>
            <a:off x="467360" y="1012190"/>
            <a:ext cx="701675" cy="8636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9701" name="Picture 14" descr="RU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5710" y="1294765"/>
            <a:ext cx="466725" cy="298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Овал 14"/>
          <p:cNvSpPr/>
          <p:nvPr/>
        </p:nvSpPr>
        <p:spPr>
          <a:xfrm>
            <a:off x="4929823" y="1010603"/>
            <a:ext cx="700088" cy="8651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Овал 14"/>
          <p:cNvSpPr/>
          <p:nvPr/>
        </p:nvSpPr>
        <p:spPr>
          <a:xfrm>
            <a:off x="467360" y="1996440"/>
            <a:ext cx="700088" cy="8636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Овал 14"/>
          <p:cNvSpPr/>
          <p:nvPr/>
        </p:nvSpPr>
        <p:spPr>
          <a:xfrm>
            <a:off x="467360" y="2955290"/>
            <a:ext cx="700088" cy="8636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Овал 14"/>
          <p:cNvSpPr/>
          <p:nvPr/>
        </p:nvSpPr>
        <p:spPr>
          <a:xfrm>
            <a:off x="467360" y="3993515"/>
            <a:ext cx="700088" cy="8636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Овал 14"/>
          <p:cNvSpPr/>
          <p:nvPr/>
        </p:nvSpPr>
        <p:spPr>
          <a:xfrm>
            <a:off x="4928235" y="1996440"/>
            <a:ext cx="701675" cy="8636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Овал 14"/>
          <p:cNvSpPr/>
          <p:nvPr/>
        </p:nvSpPr>
        <p:spPr>
          <a:xfrm>
            <a:off x="4928235" y="2955290"/>
            <a:ext cx="701675" cy="8636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Овал 14"/>
          <p:cNvSpPr/>
          <p:nvPr/>
        </p:nvSpPr>
        <p:spPr>
          <a:xfrm>
            <a:off x="4929823" y="3993515"/>
            <a:ext cx="700088" cy="8636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9709" name="Picture 168" descr="R(2WBU`9667PYNSY5VZ6HO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098" y="2296478"/>
            <a:ext cx="582612" cy="263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10" name="Picture 17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548" y="3134678"/>
            <a:ext cx="493712" cy="50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11" name="Picture 17" descr="ROH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535" y="4220528"/>
            <a:ext cx="441325" cy="4111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12" name="Picture 16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7460" y="2202815"/>
            <a:ext cx="403225" cy="450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13" name="Picture 122" descr="DF(6VXO%@UW1T(SVZDXSN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6185" y="3225165"/>
            <a:ext cx="487363" cy="323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14" name="Picture 171" descr="7`S72OV(G7]})G1PJVXC2WM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7135" y="4228465"/>
            <a:ext cx="523875" cy="393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矩形 15"/>
          <p:cNvSpPr/>
          <p:nvPr/>
        </p:nvSpPr>
        <p:spPr>
          <a:xfrm>
            <a:off x="1168400" y="1224915"/>
            <a:ext cx="1101725" cy="3219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base"/>
            <a:r>
              <a:rPr lang="en-US" altLang="zh-CN" sz="1500" b="1" strike="noStrike" noProof="1">
                <a:solidFill>
                  <a:schemeClr val="accent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omic Sans MS" panose="030F0702030302020204" charset="0"/>
              </a:rPr>
              <a:t>ISO 9001</a:t>
            </a:r>
            <a:endParaRPr lang="en-US" altLang="zh-CN" sz="1500" b="1" strike="noStrike" noProof="1">
              <a:solidFill>
                <a:schemeClr val="accent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Comic Sans MS" panose="030F070203030202020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168079" y="2289175"/>
            <a:ext cx="1161415" cy="3219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base"/>
            <a:r>
              <a:rPr lang="en-US" altLang="zh-CN" sz="1500" b="1" strike="noStrike" noProof="1">
                <a:solidFill>
                  <a:schemeClr val="accent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omic Sans MS" panose="030F0702030302020204" charset="0"/>
              </a:rPr>
              <a:t>ISO 14001</a:t>
            </a:r>
            <a:endParaRPr lang="en-US" altLang="zh-CN" sz="1500" b="1" strike="noStrike" noProof="1">
              <a:solidFill>
                <a:schemeClr val="accent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Comic Sans MS" panose="030F070203030202020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167445" y="3216909"/>
            <a:ext cx="1161415" cy="3219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base"/>
            <a:r>
              <a:rPr lang="en-US" altLang="zh-CN" sz="1500" b="1" strike="noStrike" noProof="1">
                <a:solidFill>
                  <a:schemeClr val="accent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omic Sans MS" panose="030F0702030302020204" charset="0"/>
              </a:rPr>
              <a:t>ISO 18001</a:t>
            </a:r>
            <a:endParaRPr lang="en-US" altLang="zh-CN" sz="1500" b="1" strike="noStrike" noProof="1">
              <a:solidFill>
                <a:schemeClr val="accent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Comic Sans MS" panose="030F070203030202020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167129" y="4220209"/>
            <a:ext cx="1162050" cy="3219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base"/>
            <a:r>
              <a:rPr lang="en-US" altLang="zh-CN" sz="1500" b="1" strike="noStrike" noProof="1">
                <a:solidFill>
                  <a:schemeClr val="accent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omic Sans MS" panose="030F0702030302020204" charset="0"/>
              </a:rPr>
              <a:t>RoHS</a:t>
            </a:r>
            <a:endParaRPr lang="en-US" altLang="zh-CN" sz="1500" b="1" strike="noStrike" noProof="1">
              <a:solidFill>
                <a:schemeClr val="accent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Comic Sans MS" panose="030F070203030202020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629910" y="1200150"/>
            <a:ext cx="1101725" cy="3219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base"/>
            <a:r>
              <a:rPr lang="en-US" altLang="zh-CN" sz="1500" b="1" strike="noStrike" noProof="1">
                <a:solidFill>
                  <a:schemeClr val="accent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omic Sans MS" panose="030F0702030302020204" charset="0"/>
              </a:rPr>
              <a:t>UL</a:t>
            </a:r>
            <a:endParaRPr lang="en-US" altLang="zh-CN" sz="1500" b="1" strike="noStrike" noProof="1">
              <a:solidFill>
                <a:schemeClr val="accent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Comic Sans MS" panose="030F070203030202020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629910" y="2266950"/>
            <a:ext cx="1051560" cy="3219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base"/>
            <a:r>
              <a:rPr lang="en-US" altLang="zh-CN" sz="1500" b="1" strike="noStrike" noProof="1">
                <a:solidFill>
                  <a:schemeClr val="accent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omic Sans MS" panose="030F0702030302020204" charset="0"/>
              </a:rPr>
              <a:t>CE</a:t>
            </a:r>
            <a:endParaRPr lang="en-US" altLang="zh-CN" sz="1500" b="1" strike="noStrike" noProof="1">
              <a:solidFill>
                <a:schemeClr val="accent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Comic Sans MS" panose="030F070203030202020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629910" y="3227705"/>
            <a:ext cx="1101725" cy="5530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base"/>
            <a:r>
              <a:rPr lang="en-US" altLang="zh-CN" sz="1500" b="1" strike="noStrike" noProof="1">
                <a:solidFill>
                  <a:schemeClr val="accent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omic Sans MS" panose="030F0702030302020204" charset="0"/>
              </a:rPr>
              <a:t>IEC 60086</a:t>
            </a:r>
            <a:endParaRPr lang="en-US" altLang="zh-CN" sz="1500" b="1" strike="noStrike" noProof="1">
              <a:solidFill>
                <a:schemeClr val="accent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Comic Sans MS" panose="030F070203030202020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5630545" y="4220209"/>
            <a:ext cx="1101090" cy="3219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base"/>
            <a:r>
              <a:rPr lang="en-US" altLang="zh-CN" sz="1500" b="1" strike="noStrike" noProof="1">
                <a:solidFill>
                  <a:schemeClr val="accent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omic Sans MS" panose="030F0702030302020204" charset="0"/>
              </a:rPr>
              <a:t>UN38.3</a:t>
            </a:r>
            <a:endParaRPr lang="en-US" altLang="zh-CN" sz="1500" b="1" strike="noStrike" noProof="1">
              <a:solidFill>
                <a:schemeClr val="accent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Comic Sans MS" panose="030F0702030302020204" charset="0"/>
            </a:endParaRPr>
          </a:p>
        </p:txBody>
      </p:sp>
      <p:pic>
        <p:nvPicPr>
          <p:cNvPr id="29723" name="图片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6848" y="1216978"/>
            <a:ext cx="619125" cy="3381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Овал 14"/>
          <p:cNvSpPr/>
          <p:nvPr/>
        </p:nvSpPr>
        <p:spPr>
          <a:xfrm>
            <a:off x="2677160" y="953453"/>
            <a:ext cx="700088" cy="8651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376929" y="1200150"/>
            <a:ext cx="1101725" cy="3219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base"/>
            <a:r>
              <a:rPr lang="en-US" altLang="zh-CN" sz="1500" b="1" strike="noStrike" noProof="1">
                <a:solidFill>
                  <a:schemeClr val="accent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omic Sans MS" panose="030F0702030302020204" charset="0"/>
              </a:rPr>
              <a:t>SGS</a:t>
            </a:r>
            <a:endParaRPr lang="en-US" altLang="zh-CN" sz="1500" b="1" strike="noStrike" noProof="1">
              <a:solidFill>
                <a:schemeClr val="accent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Comic Sans MS" panose="030F0702030302020204" charset="0"/>
            </a:endParaRPr>
          </a:p>
        </p:txBody>
      </p:sp>
      <p:pic>
        <p:nvPicPr>
          <p:cNvPr id="29726" name="图片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21623" y="2225040"/>
            <a:ext cx="488950" cy="465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" name="Овал 14"/>
          <p:cNvSpPr/>
          <p:nvPr/>
        </p:nvSpPr>
        <p:spPr>
          <a:xfrm>
            <a:off x="2716848" y="2025015"/>
            <a:ext cx="700088" cy="8651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435985" y="2296795"/>
            <a:ext cx="1159510" cy="3219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base"/>
            <a:r>
              <a:rPr lang="en-US" altLang="zh-CN" sz="1500" b="1" strike="noStrike" noProof="1">
                <a:solidFill>
                  <a:schemeClr val="accent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omic Sans MS" panose="030F0702030302020204" charset="0"/>
              </a:rPr>
              <a:t>MSDS</a:t>
            </a:r>
            <a:endParaRPr lang="en-US" altLang="zh-CN" sz="1500" b="1" strike="noStrike" noProof="1">
              <a:solidFill>
                <a:schemeClr val="accent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Comic Sans MS" panose="030F0702030302020204" charset="0"/>
            </a:endParaRPr>
          </a:p>
        </p:txBody>
      </p:sp>
      <p:sp>
        <p:nvSpPr>
          <p:cNvPr id="31" name="Овал 14"/>
          <p:cNvSpPr/>
          <p:nvPr/>
        </p:nvSpPr>
        <p:spPr>
          <a:xfrm>
            <a:off x="2735898" y="3009265"/>
            <a:ext cx="700088" cy="8651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Овал 14"/>
          <p:cNvSpPr/>
          <p:nvPr/>
        </p:nvSpPr>
        <p:spPr>
          <a:xfrm>
            <a:off x="2735898" y="3993515"/>
            <a:ext cx="700088" cy="8651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9731" name="Picture 171" descr="7`S72OV(G7]})G1PJVXC2WM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3210" y="3225165"/>
            <a:ext cx="525463" cy="393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32" name="Picture 171" descr="7`S72OV(G7]})G1PJVXC2WM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4160" y="4220528"/>
            <a:ext cx="525463" cy="3952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" name="矩形 34"/>
          <p:cNvSpPr/>
          <p:nvPr/>
        </p:nvSpPr>
        <p:spPr>
          <a:xfrm>
            <a:off x="3435350" y="3227705"/>
            <a:ext cx="1160145" cy="5530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base"/>
            <a:r>
              <a:rPr lang="en-US" altLang="zh-CN" sz="1500" b="1" strike="noStrike" noProof="1">
                <a:solidFill>
                  <a:schemeClr val="accent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omic Sans MS" panose="030F0702030302020204" charset="0"/>
              </a:rPr>
              <a:t>1.2m drop test</a:t>
            </a:r>
            <a:endParaRPr lang="en-US" altLang="zh-CN" sz="1500" b="1" strike="noStrike" noProof="1">
              <a:solidFill>
                <a:schemeClr val="accent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Comic Sans MS" panose="030F070203030202020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435350" y="4126865"/>
            <a:ext cx="1160145" cy="7835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base"/>
            <a:r>
              <a:rPr lang="en-US" altLang="zh-CN" sz="1500" b="1" strike="noStrike" noProof="1">
                <a:solidFill>
                  <a:schemeClr val="accent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omic Sans MS" panose="030F0702030302020204" charset="0"/>
              </a:rPr>
              <a:t>Safe transport of goods</a:t>
            </a:r>
            <a:endParaRPr lang="en-US" altLang="zh-CN" sz="1500" b="1" strike="noStrike" noProof="1">
              <a:solidFill>
                <a:schemeClr val="accent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Comic Sans MS" panose="030F0702030302020204" charset="0"/>
            </a:endParaRPr>
          </a:p>
        </p:txBody>
      </p:sp>
      <p:pic>
        <p:nvPicPr>
          <p:cNvPr id="29735" name="图片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06273" y="3228340"/>
            <a:ext cx="496887" cy="5032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8" name="Овал 14"/>
          <p:cNvSpPr/>
          <p:nvPr/>
        </p:nvSpPr>
        <p:spPr>
          <a:xfrm>
            <a:off x="6841173" y="1010603"/>
            <a:ext cx="700088" cy="8651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7541260" y="1134109"/>
            <a:ext cx="1203325" cy="5530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base"/>
            <a:r>
              <a:rPr lang="en-US" altLang="zh-CN" sz="1500" b="1" strike="noStrike" noProof="1">
                <a:solidFill>
                  <a:schemeClr val="accent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omic Sans MS" panose="030F0702030302020204" charset="0"/>
              </a:rPr>
              <a:t>BV approved</a:t>
            </a:r>
            <a:endParaRPr lang="en-US" altLang="zh-CN" sz="1500" b="1" strike="noStrike" noProof="1">
              <a:solidFill>
                <a:schemeClr val="accent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Comic Sans MS" panose="030F0702030302020204" charset="0"/>
            </a:endParaRPr>
          </a:p>
        </p:txBody>
      </p:sp>
      <p:pic>
        <p:nvPicPr>
          <p:cNvPr id="29738" name="图片 4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69760" y="2147253"/>
            <a:ext cx="571500" cy="561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2" name="Овал 14"/>
          <p:cNvSpPr/>
          <p:nvPr/>
        </p:nvSpPr>
        <p:spPr>
          <a:xfrm>
            <a:off x="6890385" y="2017078"/>
            <a:ext cx="700088" cy="8651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7590154" y="2203450"/>
            <a:ext cx="1203325" cy="5530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base"/>
            <a:r>
              <a:rPr lang="en-US" altLang="zh-CN" sz="1500" b="1" strike="noStrike" noProof="1">
                <a:solidFill>
                  <a:schemeClr val="accent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omic Sans MS" panose="030F0702030302020204" charset="0"/>
              </a:rPr>
              <a:t>TUV approved</a:t>
            </a:r>
            <a:endParaRPr lang="en-US" altLang="zh-CN" sz="1500" b="1" strike="noStrike" noProof="1">
              <a:solidFill>
                <a:schemeClr val="accent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Comic Sans MS" panose="030F0702030302020204" charset="0"/>
            </a:endParaRPr>
          </a:p>
        </p:txBody>
      </p:sp>
      <p:pic>
        <p:nvPicPr>
          <p:cNvPr id="29741" name="图片 4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5160" y="1161415"/>
            <a:ext cx="390525" cy="563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" name="Овал 14"/>
          <p:cNvSpPr/>
          <p:nvPr/>
        </p:nvSpPr>
        <p:spPr>
          <a:xfrm>
            <a:off x="6890385" y="3064828"/>
            <a:ext cx="701675" cy="8651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7590154" y="3224530"/>
            <a:ext cx="1203325" cy="5530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base"/>
            <a:r>
              <a:rPr lang="en-US" altLang="zh-CN" sz="1500" b="1" strike="noStrike" noProof="1">
                <a:solidFill>
                  <a:schemeClr val="accent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Comic Sans MS" panose="030F0702030302020204" charset="0"/>
              </a:rPr>
              <a:t>Alibaba approved</a:t>
            </a:r>
            <a:endParaRPr lang="en-US" altLang="zh-CN" sz="1500" b="1" strike="noStrike" noProof="1">
              <a:solidFill>
                <a:schemeClr val="accent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Comic Sans MS" panose="030F070203030202020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LOGO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13" name="五边形 12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燕尾形 13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燕尾形 14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燕尾形 16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图片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46850" y="3578225"/>
            <a:ext cx="1576388" cy="10525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4222750" y="-104140"/>
            <a:ext cx="3795395" cy="78359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fontAlgn="base"/>
            <a:r>
              <a:rPr lang="en-US" altLang="zh-CN" sz="4500" b="1" strike="noStrike" noProof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Partners</a:t>
            </a:r>
            <a:endParaRPr lang="en-US" altLang="zh-CN" sz="4500" b="1" strike="noStrike" noProof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30724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575" y="1098550"/>
            <a:ext cx="1624013" cy="541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5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800" y="1838325"/>
            <a:ext cx="1503363" cy="708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6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2788" y="1774825"/>
            <a:ext cx="1374775" cy="922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7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2800" y="1069975"/>
            <a:ext cx="2047875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8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3100" y="1069975"/>
            <a:ext cx="1314450" cy="704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9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125" y="1108075"/>
            <a:ext cx="2163763" cy="531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0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125" y="1774825"/>
            <a:ext cx="1492250" cy="835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1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5588" y="1828800"/>
            <a:ext cx="1568450" cy="868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2" name="图片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23100" y="1881188"/>
            <a:ext cx="1695450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3" name="图片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8125" y="2863850"/>
            <a:ext cx="1828800" cy="714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4" name="图片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28850" y="2863850"/>
            <a:ext cx="1428750" cy="809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5" name="图片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11600" y="2863850"/>
            <a:ext cx="1835150" cy="714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6" name="图片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03938" y="2808288"/>
            <a:ext cx="2019300" cy="811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7" name="图片 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8125" y="3794125"/>
            <a:ext cx="1743075" cy="631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8" name="图片 2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28850" y="3673475"/>
            <a:ext cx="1943100" cy="962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9" name="图片 2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19588" y="3717925"/>
            <a:ext cx="1997075" cy="784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40" name="图片 2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38975" y="4087813"/>
            <a:ext cx="1084263" cy="542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LOGO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11" name="五边形 10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燕尾形 12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燕尾形 13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燕尾形 14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3" name="五边形 2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燕尾形 3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半闭框 4"/>
          <p:cNvSpPr/>
          <p:nvPr/>
        </p:nvSpPr>
        <p:spPr>
          <a:xfrm rot="5400000" flipH="1">
            <a:off x="7835265" y="3818255"/>
            <a:ext cx="911225" cy="1059815"/>
          </a:xfrm>
          <a:prstGeom prst="halfFram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/>
        </p:nvSpPr>
        <p:spPr>
          <a:xfrm>
            <a:off x="2404559" y="2161539"/>
            <a:ext cx="647700" cy="647700"/>
          </a:xfrm>
          <a:prstGeom prst="roundRect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2496615" y="2223779"/>
            <a:ext cx="45847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</a:rPr>
              <a:t>5.</a:t>
            </a:r>
            <a:endParaRPr lang="en-US" altLang="zh-CN" sz="2800" b="1" dirty="0">
              <a:solidFill>
                <a:schemeClr val="bg1"/>
              </a:solidFill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3440820" y="2039798"/>
            <a:ext cx="39109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smtClean="0"/>
              <a:t>Production Line</a:t>
            </a:r>
            <a:endParaRPr lang="en-US" altLang="zh-CN" sz="4400" dirty="0"/>
          </a:p>
        </p:txBody>
      </p:sp>
      <p:sp>
        <p:nvSpPr>
          <p:cNvPr id="13" name="矩形 12"/>
          <p:cNvSpPr/>
          <p:nvPr/>
        </p:nvSpPr>
        <p:spPr>
          <a:xfrm>
            <a:off x="152400" y="3717289"/>
            <a:ext cx="5412740" cy="144145"/>
          </a:xfrm>
          <a:prstGeom prst="rect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52400" y="3933189"/>
            <a:ext cx="2464435" cy="106680"/>
          </a:xfrm>
          <a:prstGeom prst="rect">
            <a:avLst/>
          </a:prstGeom>
          <a:solidFill>
            <a:srgbClr val="E09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2" descr="2HMQ%0}VNT`4R(XC8~I_NG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8" y="1149350"/>
            <a:ext cx="9129712" cy="3981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3905250" y="-79375"/>
            <a:ext cx="5232400" cy="7067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fontAlgn="base"/>
            <a:r>
              <a:rPr lang="en-US" altLang="zh-CN" sz="4000" b="1" strike="noStrike" noProof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Our factory overview</a:t>
            </a:r>
            <a:endParaRPr lang="en-US" altLang="zh-CN" sz="4000" b="1" strike="noStrike" noProof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11" name="五边形 10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燕尾形 12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燕尾形 13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燕尾形 14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018279" y="-65405"/>
            <a:ext cx="5018406" cy="7067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fontAlgn="base"/>
            <a:r>
              <a:rPr lang="en-US" altLang="zh-CN" sz="4000" b="1" strike="noStrike" noProof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Production Process</a:t>
            </a:r>
            <a:endParaRPr lang="en-US" altLang="zh-CN" sz="4000" b="1" strike="noStrike" noProof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" name="右箭头标注 3"/>
          <p:cNvSpPr/>
          <p:nvPr/>
        </p:nvSpPr>
        <p:spPr>
          <a:xfrm>
            <a:off x="682943" y="989330"/>
            <a:ext cx="1223963" cy="604838"/>
          </a:xfrm>
          <a:prstGeom prst="rightArrowCallou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74" name="object 7"/>
          <p:cNvSpPr txBox="1"/>
          <p:nvPr/>
        </p:nvSpPr>
        <p:spPr>
          <a:xfrm>
            <a:off x="723265" y="1097280"/>
            <a:ext cx="728342" cy="430526"/>
          </a:xfrm>
          <a:prstGeom prst="rect">
            <a:avLst/>
          </a:prstGeom>
        </p:spPr>
        <p:txBody>
          <a:bodyPr vert="horz" wrap="square" lIns="0" tIns="0" rIns="0" bIns="0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12700"/>
            <a:r>
              <a:rPr lang="en-US" altLang="zh-CN" sz="1400" b="1" noProof="1">
                <a:solidFill>
                  <a:schemeClr val="accent4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Carbon </a:t>
            </a:r>
            <a:endParaRPr lang="en-US" altLang="zh-CN" sz="1400" b="1" noProof="1">
              <a:solidFill>
                <a:schemeClr val="accent4"/>
              </a:solidFill>
              <a:latin typeface="Arial" panose="020B0604020202020204" pitchFamily="34" charset="0"/>
            </a:endParaRPr>
          </a:p>
          <a:p>
            <a:pPr marL="12700"/>
            <a:r>
              <a:rPr lang="en-US" altLang="zh-CN" sz="1400" b="1" noProof="1">
                <a:solidFill>
                  <a:schemeClr val="accent4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Mixing</a:t>
            </a:r>
            <a:endParaRPr lang="en-US" altLang="zh-CN" sz="1400" b="1" noProof="1">
              <a:solidFill>
                <a:schemeClr val="accent4"/>
              </a:solidFill>
              <a:latin typeface="Arial" panose="020B0604020202020204" pitchFamily="34" charset="0"/>
            </a:endParaRPr>
          </a:p>
        </p:txBody>
      </p:sp>
      <p:sp>
        <p:nvSpPr>
          <p:cNvPr id="5" name="右箭头标注 4"/>
          <p:cNvSpPr/>
          <p:nvPr/>
        </p:nvSpPr>
        <p:spPr>
          <a:xfrm>
            <a:off x="1973580" y="989330"/>
            <a:ext cx="1314450" cy="604838"/>
          </a:xfrm>
          <a:prstGeom prst="rightArrowCallou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6" name="右箭头标注 5"/>
          <p:cNvSpPr/>
          <p:nvPr/>
        </p:nvSpPr>
        <p:spPr>
          <a:xfrm>
            <a:off x="3370580" y="989330"/>
            <a:ext cx="1589088" cy="604838"/>
          </a:xfrm>
          <a:prstGeom prst="rightArrowCallou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7" name="右箭头标注 6"/>
          <p:cNvSpPr/>
          <p:nvPr/>
        </p:nvSpPr>
        <p:spPr>
          <a:xfrm>
            <a:off x="5100955" y="989330"/>
            <a:ext cx="2628900" cy="538163"/>
          </a:xfrm>
          <a:prstGeom prst="rightArrowCallou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9" name="右箭头标注 8"/>
          <p:cNvSpPr/>
          <p:nvPr/>
        </p:nvSpPr>
        <p:spPr>
          <a:xfrm>
            <a:off x="682943" y="2056130"/>
            <a:ext cx="1617663" cy="606425"/>
          </a:xfrm>
          <a:prstGeom prst="rightArrowCallou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" name="右箭头标注 9"/>
          <p:cNvSpPr/>
          <p:nvPr/>
        </p:nvSpPr>
        <p:spPr>
          <a:xfrm>
            <a:off x="2381568" y="2056130"/>
            <a:ext cx="1490663" cy="606425"/>
          </a:xfrm>
          <a:prstGeom prst="rightArrowCallou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2" name="右箭头标注 11"/>
          <p:cNvSpPr/>
          <p:nvPr/>
        </p:nvSpPr>
        <p:spPr>
          <a:xfrm>
            <a:off x="4113530" y="2056130"/>
            <a:ext cx="1568450" cy="606425"/>
          </a:xfrm>
          <a:prstGeom prst="rightArrowCallou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3" name="右箭头标注 12"/>
          <p:cNvSpPr/>
          <p:nvPr/>
        </p:nvSpPr>
        <p:spPr>
          <a:xfrm>
            <a:off x="6043930" y="2056130"/>
            <a:ext cx="1690688" cy="606425"/>
          </a:xfrm>
          <a:prstGeom prst="rightArrowCallou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4" name="右箭头标注 13"/>
          <p:cNvSpPr/>
          <p:nvPr/>
        </p:nvSpPr>
        <p:spPr>
          <a:xfrm>
            <a:off x="682943" y="3168968"/>
            <a:ext cx="1617663" cy="606425"/>
          </a:xfrm>
          <a:prstGeom prst="rightArrowCallou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5" name="右箭头标注 14"/>
          <p:cNvSpPr/>
          <p:nvPr/>
        </p:nvSpPr>
        <p:spPr>
          <a:xfrm>
            <a:off x="2381568" y="3168968"/>
            <a:ext cx="1490663" cy="606425"/>
          </a:xfrm>
          <a:prstGeom prst="rightArrowCallou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6" name="右箭头标注 15"/>
          <p:cNvSpPr/>
          <p:nvPr/>
        </p:nvSpPr>
        <p:spPr>
          <a:xfrm>
            <a:off x="682943" y="4154805"/>
            <a:ext cx="1617663" cy="606425"/>
          </a:xfrm>
          <a:prstGeom prst="rightArrowCallou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7" name="右箭头标注 16"/>
          <p:cNvSpPr/>
          <p:nvPr/>
        </p:nvSpPr>
        <p:spPr>
          <a:xfrm>
            <a:off x="4113530" y="3168968"/>
            <a:ext cx="1568450" cy="606425"/>
          </a:xfrm>
          <a:prstGeom prst="rightArrowCallou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8" name="右箭头标注 17"/>
          <p:cNvSpPr/>
          <p:nvPr/>
        </p:nvSpPr>
        <p:spPr>
          <a:xfrm>
            <a:off x="5947093" y="3168968"/>
            <a:ext cx="1787525" cy="606425"/>
          </a:xfrm>
          <a:prstGeom prst="rightArrowCallou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9" name="右箭头标注 18"/>
          <p:cNvSpPr/>
          <p:nvPr/>
        </p:nvSpPr>
        <p:spPr>
          <a:xfrm>
            <a:off x="4113530" y="4154805"/>
            <a:ext cx="2185988" cy="606425"/>
          </a:xfrm>
          <a:prstGeom prst="rightArrowCallou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20" name="右箭头标注 19"/>
          <p:cNvSpPr/>
          <p:nvPr/>
        </p:nvSpPr>
        <p:spPr>
          <a:xfrm>
            <a:off x="2381568" y="4154805"/>
            <a:ext cx="1490663" cy="606425"/>
          </a:xfrm>
          <a:prstGeom prst="rightArrowCallou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21" name="object 7"/>
          <p:cNvSpPr txBox="1"/>
          <p:nvPr/>
        </p:nvSpPr>
        <p:spPr>
          <a:xfrm>
            <a:off x="1972945" y="1097280"/>
            <a:ext cx="728345" cy="430526"/>
          </a:xfrm>
          <a:prstGeom prst="rect">
            <a:avLst/>
          </a:prstGeom>
        </p:spPr>
        <p:txBody>
          <a:bodyPr vert="horz" wrap="square" lIns="0" tIns="0" rIns="0" bIns="0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12700"/>
            <a:r>
              <a:rPr lang="en-US" altLang="zh-CN" sz="1400" b="1" noProof="1">
                <a:solidFill>
                  <a:schemeClr val="accent4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Carbon </a:t>
            </a:r>
            <a:endParaRPr lang="en-US" altLang="zh-CN" sz="1400" b="1" noProof="1">
              <a:solidFill>
                <a:schemeClr val="accent4"/>
              </a:solidFill>
              <a:latin typeface="Arial" panose="020B0604020202020204" pitchFamily="34" charset="0"/>
            </a:endParaRPr>
          </a:p>
          <a:p>
            <a:pPr marL="12700"/>
            <a:r>
              <a:rPr lang="en-US" altLang="zh-CN" sz="1400" b="1" noProof="1">
                <a:solidFill>
                  <a:schemeClr val="accent4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Shaping</a:t>
            </a:r>
            <a:endParaRPr lang="en-US" altLang="zh-CN" sz="1400" b="1" noProof="1">
              <a:solidFill>
                <a:schemeClr val="accent4"/>
              </a:solidFill>
              <a:latin typeface="Arial" panose="020B0604020202020204" pitchFamily="34" charset="0"/>
            </a:endParaRPr>
          </a:p>
        </p:txBody>
      </p:sp>
      <p:sp>
        <p:nvSpPr>
          <p:cNvPr id="22" name="object 7"/>
          <p:cNvSpPr txBox="1"/>
          <p:nvPr/>
        </p:nvSpPr>
        <p:spPr>
          <a:xfrm>
            <a:off x="4114165" y="3256915"/>
            <a:ext cx="1123950" cy="430530"/>
          </a:xfrm>
          <a:prstGeom prst="rect">
            <a:avLst/>
          </a:prstGeom>
        </p:spPr>
        <p:txBody>
          <a:bodyPr vert="horz" wrap="square" lIns="0" tIns="0" rIns="0" bIns="0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12700"/>
            <a:r>
              <a:rPr lang="en-US" altLang="zh-CN" sz="1400" b="1" noProof="1">
                <a:solidFill>
                  <a:schemeClr val="accent4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Electrolyte Injection</a:t>
            </a:r>
            <a:endParaRPr lang="en-US" altLang="zh-CN" sz="1400" b="1" noProof="1">
              <a:solidFill>
                <a:schemeClr val="accent4"/>
              </a:solidFill>
              <a:latin typeface="Arial" panose="020B0604020202020204" pitchFamily="34" charset="0"/>
              <a:sym typeface="+mn-ea"/>
            </a:endParaRPr>
          </a:p>
        </p:txBody>
      </p:sp>
      <p:sp>
        <p:nvSpPr>
          <p:cNvPr id="23" name="object 7"/>
          <p:cNvSpPr txBox="1"/>
          <p:nvPr/>
        </p:nvSpPr>
        <p:spPr>
          <a:xfrm>
            <a:off x="2381249" y="3256915"/>
            <a:ext cx="728345" cy="430530"/>
          </a:xfrm>
          <a:prstGeom prst="rect">
            <a:avLst/>
          </a:prstGeom>
        </p:spPr>
        <p:txBody>
          <a:bodyPr vert="horz" wrap="square" lIns="0" tIns="0" rIns="0" bIns="0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12700"/>
            <a:r>
              <a:rPr lang="en-US" altLang="zh-CN" sz="1400" b="1" noProof="1">
                <a:solidFill>
                  <a:schemeClr val="accent4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Battery Welding</a:t>
            </a:r>
            <a:endParaRPr lang="en-US" altLang="zh-CN" sz="1400" b="1" noProof="1">
              <a:solidFill>
                <a:schemeClr val="accent4"/>
              </a:solidFill>
              <a:latin typeface="Arial" panose="020B0604020202020204" pitchFamily="34" charset="0"/>
              <a:sym typeface="+mn-ea"/>
            </a:endParaRPr>
          </a:p>
        </p:txBody>
      </p:sp>
      <p:sp>
        <p:nvSpPr>
          <p:cNvPr id="24" name="object 7"/>
          <p:cNvSpPr txBox="1"/>
          <p:nvPr/>
        </p:nvSpPr>
        <p:spPr>
          <a:xfrm>
            <a:off x="683260" y="3256915"/>
            <a:ext cx="941070" cy="430530"/>
          </a:xfrm>
          <a:prstGeom prst="rect">
            <a:avLst/>
          </a:prstGeom>
        </p:spPr>
        <p:txBody>
          <a:bodyPr vert="horz" wrap="square" lIns="0" tIns="0" rIns="0" bIns="0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12700"/>
            <a:r>
              <a:rPr lang="en-US" altLang="zh-CN" sz="1400" b="1" noProof="1">
                <a:solidFill>
                  <a:schemeClr val="accent4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Battery Assemble</a:t>
            </a:r>
            <a:endParaRPr lang="en-US" altLang="zh-CN" sz="1400" b="1" noProof="1">
              <a:solidFill>
                <a:schemeClr val="accent4"/>
              </a:solidFill>
              <a:latin typeface="Arial" panose="020B0604020202020204" pitchFamily="34" charset="0"/>
              <a:sym typeface="+mn-ea"/>
            </a:endParaRPr>
          </a:p>
        </p:txBody>
      </p:sp>
      <p:sp>
        <p:nvSpPr>
          <p:cNvPr id="25" name="object 7"/>
          <p:cNvSpPr txBox="1"/>
          <p:nvPr/>
        </p:nvSpPr>
        <p:spPr>
          <a:xfrm>
            <a:off x="694690" y="4242433"/>
            <a:ext cx="786130" cy="430531"/>
          </a:xfrm>
          <a:prstGeom prst="rect">
            <a:avLst/>
          </a:prstGeom>
        </p:spPr>
        <p:txBody>
          <a:bodyPr vert="horz" wrap="square" lIns="0" tIns="0" rIns="0" bIns="0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12700"/>
            <a:r>
              <a:rPr lang="en-US" altLang="zh-CN" sz="1400" b="1" noProof="1">
                <a:solidFill>
                  <a:schemeClr val="accent4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Coating Epoxy</a:t>
            </a:r>
            <a:endParaRPr lang="en-US" altLang="zh-CN" sz="1400" b="1" noProof="1">
              <a:solidFill>
                <a:schemeClr val="accent4"/>
              </a:solidFill>
              <a:latin typeface="Arial" panose="020B0604020202020204" pitchFamily="34" charset="0"/>
              <a:sym typeface="+mn-ea"/>
            </a:endParaRPr>
          </a:p>
        </p:txBody>
      </p:sp>
      <p:sp>
        <p:nvSpPr>
          <p:cNvPr id="29" name="object 7"/>
          <p:cNvSpPr txBox="1"/>
          <p:nvPr/>
        </p:nvSpPr>
        <p:spPr>
          <a:xfrm>
            <a:off x="6052183" y="2143758"/>
            <a:ext cx="1282067" cy="430531"/>
          </a:xfrm>
          <a:prstGeom prst="rect">
            <a:avLst/>
          </a:prstGeom>
        </p:spPr>
        <p:txBody>
          <a:bodyPr vert="horz" wrap="square" lIns="0" tIns="0" rIns="0" bIns="0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12700"/>
            <a:r>
              <a:rPr lang="en-US" altLang="zh-CN" sz="1400" b="1" noProof="1">
                <a:solidFill>
                  <a:schemeClr val="accent4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Electrolyte Preparation</a:t>
            </a:r>
            <a:endParaRPr lang="en-US" altLang="zh-CN" sz="1400" b="1" noProof="1">
              <a:solidFill>
                <a:schemeClr val="accent4"/>
              </a:solidFill>
              <a:latin typeface="Arial" panose="020B0604020202020204" pitchFamily="34" charset="0"/>
              <a:sym typeface="+mn-ea"/>
            </a:endParaRPr>
          </a:p>
        </p:txBody>
      </p:sp>
      <p:sp>
        <p:nvSpPr>
          <p:cNvPr id="30" name="object 7"/>
          <p:cNvSpPr txBox="1"/>
          <p:nvPr/>
        </p:nvSpPr>
        <p:spPr>
          <a:xfrm>
            <a:off x="5934074" y="3256915"/>
            <a:ext cx="895350" cy="430530"/>
          </a:xfrm>
          <a:prstGeom prst="rect">
            <a:avLst/>
          </a:prstGeom>
        </p:spPr>
        <p:txBody>
          <a:bodyPr vert="horz" wrap="square" lIns="0" tIns="0" rIns="0" bIns="0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12700"/>
            <a:r>
              <a:rPr lang="en-US" altLang="zh-CN" sz="1400" b="1" noProof="1">
                <a:solidFill>
                  <a:schemeClr val="accent4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Press Seal Nail</a:t>
            </a:r>
            <a:endParaRPr lang="en-US" altLang="zh-CN" sz="1400" b="1" noProof="1">
              <a:solidFill>
                <a:schemeClr val="accent4"/>
              </a:solidFill>
              <a:latin typeface="Arial" panose="020B0604020202020204" pitchFamily="34" charset="0"/>
              <a:sym typeface="+mn-ea"/>
            </a:endParaRPr>
          </a:p>
        </p:txBody>
      </p:sp>
      <p:sp>
        <p:nvSpPr>
          <p:cNvPr id="31" name="object 7"/>
          <p:cNvSpPr txBox="1"/>
          <p:nvPr/>
        </p:nvSpPr>
        <p:spPr>
          <a:xfrm>
            <a:off x="5101590" y="1076324"/>
            <a:ext cx="1727835" cy="645795"/>
          </a:xfrm>
          <a:prstGeom prst="rect">
            <a:avLst/>
          </a:prstGeom>
        </p:spPr>
        <p:txBody>
          <a:bodyPr vert="horz" wrap="square" lIns="0" tIns="0" rIns="0" bIns="0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12700"/>
            <a:r>
              <a:rPr lang="en-US" altLang="zh-CN" sz="1400" b="1" noProof="1">
                <a:solidFill>
                  <a:schemeClr val="accent4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Carbon </a:t>
            </a:r>
            <a:r>
              <a:rPr lang="en-US" altLang="zh-CN" sz="1400" b="1" noProof="1">
                <a:solidFill>
                  <a:schemeClr val="accent4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Cutting and Weighing</a:t>
            </a:r>
            <a:endParaRPr lang="zh-CN" altLang="zh-CN" sz="1400" noProof="1">
              <a:solidFill>
                <a:schemeClr val="accent4"/>
              </a:solidFill>
              <a:latin typeface="Arial" panose="020B0604020202020204" pitchFamily="34" charset="0"/>
            </a:endParaRPr>
          </a:p>
          <a:p>
            <a:pPr marL="12700"/>
            <a:endParaRPr lang="zh-CN" altLang="zh-CN" sz="1400" b="1" noProof="1">
              <a:solidFill>
                <a:schemeClr val="accent4"/>
              </a:solidFill>
              <a:latin typeface="Arial" panose="020B0604020202020204" pitchFamily="34" charset="0"/>
            </a:endParaRPr>
          </a:p>
        </p:txBody>
      </p:sp>
      <p:sp>
        <p:nvSpPr>
          <p:cNvPr id="32" name="object 7"/>
          <p:cNvSpPr txBox="1"/>
          <p:nvPr/>
        </p:nvSpPr>
        <p:spPr>
          <a:xfrm>
            <a:off x="3370580" y="1076324"/>
            <a:ext cx="1002665" cy="430531"/>
          </a:xfrm>
          <a:prstGeom prst="rect">
            <a:avLst/>
          </a:prstGeom>
        </p:spPr>
        <p:txBody>
          <a:bodyPr vert="horz" wrap="square" lIns="0" tIns="0" rIns="0" bIns="0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12700"/>
            <a:r>
              <a:rPr lang="en-US" altLang="zh-CN" sz="1400" b="1" noProof="1">
                <a:solidFill>
                  <a:schemeClr val="accent4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Carbon Fi</a:t>
            </a:r>
            <a:r>
              <a:rPr lang="en-US" altLang="zh-CN" sz="1400" b="1" noProof="1">
                <a:solidFill>
                  <a:schemeClr val="accent4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brillation</a:t>
            </a:r>
            <a:endParaRPr lang="en-US" altLang="zh-CN" sz="1400" b="1" noProof="1">
              <a:solidFill>
                <a:schemeClr val="accent4"/>
              </a:solidFill>
              <a:latin typeface="Arial" panose="020B0604020202020204" pitchFamily="34" charset="0"/>
              <a:sym typeface="+mn-ea"/>
            </a:endParaRPr>
          </a:p>
        </p:txBody>
      </p:sp>
      <p:sp>
        <p:nvSpPr>
          <p:cNvPr id="75" name="object 24"/>
          <p:cNvSpPr txBox="1"/>
          <p:nvPr/>
        </p:nvSpPr>
        <p:spPr>
          <a:xfrm>
            <a:off x="683258" y="2143758"/>
            <a:ext cx="1501142" cy="430531"/>
          </a:xfrm>
          <a:prstGeom prst="rect">
            <a:avLst/>
          </a:prstGeom>
        </p:spPr>
        <p:txBody>
          <a:bodyPr vert="horz" wrap="square" lIns="0" tIns="0" rIns="0" bIns="0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12700"/>
            <a:r>
              <a:rPr lang="en-US" altLang="zh-CN" sz="1400" b="1" noProof="1">
                <a:solidFill>
                  <a:schemeClr val="accent4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Anode Pole Welding</a:t>
            </a:r>
            <a:endParaRPr lang="en-US" altLang="zh-CN" sz="1400" b="1" noProof="1">
              <a:solidFill>
                <a:schemeClr val="accent4"/>
              </a:solidFill>
              <a:latin typeface="Arial" panose="020B0604020202020204" pitchFamily="34" charset="0"/>
            </a:endParaRPr>
          </a:p>
        </p:txBody>
      </p:sp>
      <p:sp>
        <p:nvSpPr>
          <p:cNvPr id="33" name="object 24"/>
          <p:cNvSpPr txBox="1"/>
          <p:nvPr/>
        </p:nvSpPr>
        <p:spPr>
          <a:xfrm>
            <a:off x="2381249" y="2143758"/>
            <a:ext cx="989331" cy="430531"/>
          </a:xfrm>
          <a:prstGeom prst="rect">
            <a:avLst/>
          </a:prstGeom>
        </p:spPr>
        <p:txBody>
          <a:bodyPr vert="horz" wrap="square" lIns="0" tIns="0" rIns="0" bIns="0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12700"/>
            <a:r>
              <a:rPr lang="en-US" altLang="zh-CN" sz="1400" b="1" noProof="1">
                <a:solidFill>
                  <a:schemeClr val="accent4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Ultrasonic </a:t>
            </a:r>
            <a:endParaRPr lang="en-US" altLang="zh-CN" sz="1400" b="1" noProof="1">
              <a:solidFill>
                <a:schemeClr val="accent4"/>
              </a:solidFill>
              <a:latin typeface="Arial" panose="020B0604020202020204" pitchFamily="34" charset="0"/>
            </a:endParaRPr>
          </a:p>
          <a:p>
            <a:pPr marL="12700"/>
            <a:r>
              <a:rPr lang="en-US" altLang="zh-CN" sz="1400" b="1" noProof="1">
                <a:solidFill>
                  <a:schemeClr val="accent4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Cleaning</a:t>
            </a:r>
            <a:endParaRPr lang="en-US" altLang="zh-CN" sz="1400" b="1" noProof="1">
              <a:solidFill>
                <a:schemeClr val="accent4"/>
              </a:solidFill>
              <a:latin typeface="Arial" panose="020B0604020202020204" pitchFamily="34" charset="0"/>
            </a:endParaRPr>
          </a:p>
        </p:txBody>
      </p:sp>
      <p:sp>
        <p:nvSpPr>
          <p:cNvPr id="34" name="object 24"/>
          <p:cNvSpPr txBox="1"/>
          <p:nvPr/>
        </p:nvSpPr>
        <p:spPr>
          <a:xfrm>
            <a:off x="4114165" y="2143758"/>
            <a:ext cx="1153792" cy="430531"/>
          </a:xfrm>
          <a:prstGeom prst="rect">
            <a:avLst/>
          </a:prstGeom>
        </p:spPr>
        <p:txBody>
          <a:bodyPr vert="horz" wrap="square" lIns="0" tIns="0" rIns="0" bIns="0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12700"/>
            <a:r>
              <a:rPr lang="en-US" altLang="zh-CN" sz="1400" b="1" noProof="1">
                <a:solidFill>
                  <a:schemeClr val="accent4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Separator </a:t>
            </a:r>
            <a:endParaRPr lang="en-US" altLang="zh-CN" sz="1400" b="1" noProof="1">
              <a:solidFill>
                <a:schemeClr val="accent4"/>
              </a:solidFill>
              <a:latin typeface="Arial" panose="020B0604020202020204" pitchFamily="34" charset="0"/>
            </a:endParaRPr>
          </a:p>
          <a:p>
            <a:pPr marL="12700"/>
            <a:r>
              <a:rPr lang="en-US" altLang="zh-CN" sz="1400" b="1" noProof="1">
                <a:solidFill>
                  <a:schemeClr val="accent4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Preparation</a:t>
            </a:r>
            <a:endParaRPr lang="en-US" altLang="zh-CN" sz="1400" b="1" noProof="1">
              <a:solidFill>
                <a:schemeClr val="accent4"/>
              </a:solidFill>
              <a:latin typeface="Arial" panose="020B0604020202020204" pitchFamily="34" charset="0"/>
            </a:endParaRPr>
          </a:p>
        </p:txBody>
      </p:sp>
      <p:sp>
        <p:nvSpPr>
          <p:cNvPr id="35" name="object 24"/>
          <p:cNvSpPr txBox="1"/>
          <p:nvPr/>
        </p:nvSpPr>
        <p:spPr>
          <a:xfrm>
            <a:off x="2381882" y="4242433"/>
            <a:ext cx="946150" cy="430531"/>
          </a:xfrm>
          <a:prstGeom prst="rect">
            <a:avLst/>
          </a:prstGeom>
        </p:spPr>
        <p:txBody>
          <a:bodyPr vert="horz" wrap="square" lIns="0" tIns="0" rIns="0" bIns="0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12700"/>
            <a:r>
              <a:rPr lang="en-US" altLang="zh-CN" sz="1400" b="1" noProof="1">
                <a:solidFill>
                  <a:schemeClr val="accent4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Voltage Test</a:t>
            </a:r>
            <a:endParaRPr lang="en-US" altLang="zh-CN" sz="1400" b="1" noProof="1">
              <a:solidFill>
                <a:schemeClr val="accent4"/>
              </a:solidFill>
              <a:latin typeface="Arial" panose="020B0604020202020204" pitchFamily="34" charset="0"/>
            </a:endParaRPr>
          </a:p>
        </p:txBody>
      </p:sp>
      <p:sp>
        <p:nvSpPr>
          <p:cNvPr id="37" name="右箭头标注 36"/>
          <p:cNvSpPr/>
          <p:nvPr/>
        </p:nvSpPr>
        <p:spPr>
          <a:xfrm>
            <a:off x="6299518" y="4154805"/>
            <a:ext cx="1435100" cy="606425"/>
          </a:xfrm>
          <a:prstGeom prst="rightArrowCallou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40000"/>
                    <a:lumOff val="60000"/>
                  </a:schemeClr>
                </a:solidFill>
              </a14:hiddenFill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38" name="object 24"/>
          <p:cNvSpPr txBox="1"/>
          <p:nvPr/>
        </p:nvSpPr>
        <p:spPr>
          <a:xfrm>
            <a:off x="4114165" y="4242433"/>
            <a:ext cx="1730375" cy="430531"/>
          </a:xfrm>
          <a:prstGeom prst="rect">
            <a:avLst/>
          </a:prstGeom>
        </p:spPr>
        <p:txBody>
          <a:bodyPr vert="horz" wrap="square" lIns="0" tIns="0" rIns="0" bIns="0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12700"/>
            <a:r>
              <a:rPr lang="en-US" altLang="zh-CN" sz="1400" b="1" noProof="1">
                <a:solidFill>
                  <a:schemeClr val="accent4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Appearance and</a:t>
            </a:r>
            <a:endParaRPr lang="en-US" altLang="zh-CN" sz="1400" b="1" noProof="1">
              <a:solidFill>
                <a:schemeClr val="accent4"/>
              </a:solidFill>
              <a:latin typeface="Arial" panose="020B0604020202020204" pitchFamily="34" charset="0"/>
            </a:endParaRPr>
          </a:p>
          <a:p>
            <a:pPr marL="12700"/>
            <a:r>
              <a:rPr lang="en-US" altLang="zh-CN" sz="1400" b="1" noProof="1">
                <a:solidFill>
                  <a:schemeClr val="accent4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Terminal check</a:t>
            </a:r>
            <a:endParaRPr lang="en-US" altLang="zh-CN" sz="1400" b="1" noProof="1">
              <a:solidFill>
                <a:schemeClr val="accent4"/>
              </a:solidFill>
              <a:latin typeface="Arial" panose="020B0604020202020204" pitchFamily="34" charset="0"/>
            </a:endParaRPr>
          </a:p>
        </p:txBody>
      </p:sp>
      <p:sp>
        <p:nvSpPr>
          <p:cNvPr id="39" name="object 7"/>
          <p:cNvSpPr txBox="1"/>
          <p:nvPr/>
        </p:nvSpPr>
        <p:spPr>
          <a:xfrm>
            <a:off x="6299199" y="4242433"/>
            <a:ext cx="895350" cy="430531"/>
          </a:xfrm>
          <a:prstGeom prst="rect">
            <a:avLst/>
          </a:prstGeom>
        </p:spPr>
        <p:txBody>
          <a:bodyPr vert="horz" wrap="square" lIns="0" tIns="0" rIns="0" bIns="0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12700"/>
            <a:r>
              <a:rPr lang="en-US" altLang="zh-CN" sz="1400" b="1" noProof="1">
                <a:solidFill>
                  <a:schemeClr val="accent4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Label and Wrap</a:t>
            </a:r>
            <a:endParaRPr lang="en-US" altLang="zh-CN" sz="1400" b="1" noProof="1">
              <a:solidFill>
                <a:schemeClr val="accent4"/>
              </a:solidFill>
              <a:latin typeface="Arial" panose="020B0604020202020204" pitchFamily="34" charset="0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11" name="五边形 10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燕尾形 25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燕尾形 26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燕尾形 27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3" name="五边形 2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燕尾形 3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半闭框 4"/>
          <p:cNvSpPr/>
          <p:nvPr/>
        </p:nvSpPr>
        <p:spPr>
          <a:xfrm rot="5400000" flipH="1">
            <a:off x="7835265" y="3818255"/>
            <a:ext cx="911225" cy="1059815"/>
          </a:xfrm>
          <a:prstGeom prst="halfFram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/>
        </p:nvSpPr>
        <p:spPr>
          <a:xfrm>
            <a:off x="3018472" y="2161539"/>
            <a:ext cx="647700" cy="647700"/>
          </a:xfrm>
          <a:prstGeom prst="roundRect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3163645" y="2222783"/>
            <a:ext cx="45847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</a:rPr>
              <a:t>1.</a:t>
            </a:r>
            <a:endParaRPr lang="en-US" altLang="zh-CN" sz="2800" b="1" dirty="0">
              <a:solidFill>
                <a:schemeClr val="bg1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5106670" y="2773680"/>
            <a:ext cx="45847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</a:rPr>
              <a:t>5.</a:t>
            </a:r>
            <a:endParaRPr lang="en-US" altLang="zh-CN" sz="2800" b="1">
              <a:solidFill>
                <a:schemeClr val="bg1"/>
              </a:solidFill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3850005" y="2039798"/>
            <a:ext cx="36024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smtClean="0"/>
              <a:t>Introduction</a:t>
            </a:r>
            <a:endParaRPr lang="en-US" altLang="zh-CN" sz="4400" dirty="0"/>
          </a:p>
        </p:txBody>
      </p:sp>
      <p:sp>
        <p:nvSpPr>
          <p:cNvPr id="38" name="矩形 37"/>
          <p:cNvSpPr/>
          <p:nvPr/>
        </p:nvSpPr>
        <p:spPr>
          <a:xfrm>
            <a:off x="152400" y="3717289"/>
            <a:ext cx="5412740" cy="144145"/>
          </a:xfrm>
          <a:prstGeom prst="rect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152400" y="3933189"/>
            <a:ext cx="2464435" cy="106680"/>
          </a:xfrm>
          <a:prstGeom prst="rect">
            <a:avLst/>
          </a:prstGeom>
          <a:solidFill>
            <a:srgbClr val="E09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78655" y="-104140"/>
            <a:ext cx="3749675" cy="78359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fontAlgn="base"/>
            <a:r>
              <a:rPr lang="en-US" altLang="zh-CN" sz="4500" b="1" strike="noStrike" noProof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Production</a:t>
            </a:r>
            <a:endParaRPr lang="en-US" altLang="zh-CN" sz="4500" b="1" strike="noStrike" noProof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33795" name="Picture 5" descr="未命名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893" y="1209675"/>
            <a:ext cx="1971675" cy="2266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Picture 6" descr="烘箱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213" y="1209675"/>
            <a:ext cx="2220595" cy="2266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7" name="Picture 13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453" y="1209675"/>
            <a:ext cx="2147570" cy="2266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8" name="图片 39948" descr="7S0Z8D6F(2PNV82FQ~${%L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7668" y="1209675"/>
            <a:ext cx="2265045" cy="2266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946" name="文本框 39945"/>
          <p:cNvSpPr txBox="1"/>
          <p:nvPr/>
        </p:nvSpPr>
        <p:spPr>
          <a:xfrm>
            <a:off x="46355" y="3622040"/>
            <a:ext cx="2176145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spcBef>
                <a:spcPct val="50000"/>
              </a:spcBef>
            </a:pPr>
            <a:r>
              <a:rPr lang="en-US" altLang="zh-CN" sz="1200" noProof="1"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The Denmark Technology</a:t>
            </a:r>
            <a:endParaRPr lang="en-US" altLang="zh-CN" sz="1200" noProof="1">
              <a:solidFill>
                <a:schemeClr val="accent3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1200" noProof="1"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Dehumidifying System</a:t>
            </a:r>
            <a:endParaRPr lang="en-US" altLang="zh-CN" sz="1200" noProof="1">
              <a:solidFill>
                <a:schemeClr val="accent3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08529" y="3622040"/>
            <a:ext cx="2176145" cy="2755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spcBef>
                <a:spcPct val="50000"/>
              </a:spcBef>
            </a:pPr>
            <a:r>
              <a:rPr lang="en-US" altLang="zh-CN" sz="1200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Vacuum Drying Oven</a:t>
            </a:r>
            <a:endParaRPr lang="en-US" altLang="zh-CN" sz="1200" b="1" noProof="1">
              <a:solidFill>
                <a:schemeClr val="accent3"/>
              </a:solidFill>
              <a:latin typeface="Arial" panose="020B0604020202020204" pitchFamily="3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495165" y="3622040"/>
            <a:ext cx="2176145" cy="2755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spcBef>
                <a:spcPct val="50000"/>
              </a:spcBef>
            </a:pPr>
            <a:r>
              <a:rPr lang="en-US" altLang="zh-CN" sz="1200" noProof="1"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Assemble lines</a:t>
            </a:r>
            <a:endParaRPr lang="en-US" altLang="zh-CN" sz="1200" noProof="1">
              <a:solidFill>
                <a:schemeClr val="accent3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37350" y="3622040"/>
            <a:ext cx="2176145" cy="2755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spcBef>
                <a:spcPct val="50000"/>
              </a:spcBef>
            </a:pPr>
            <a:r>
              <a:rPr lang="en-US" altLang="zh-CN" sz="1200" noProof="1"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Chemical Balancing System</a:t>
            </a:r>
            <a:endParaRPr lang="en-US" altLang="zh-CN" sz="1200" noProof="1">
              <a:solidFill>
                <a:schemeClr val="accent3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11" name="五边形 10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燕尾形 12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燕尾形 13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燕尾形 14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8" descr="DSC_69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2413" y="1366838"/>
            <a:ext cx="1925637" cy="20304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19" name="Picture 6" descr="DSC_69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613" y="1366838"/>
            <a:ext cx="2071687" cy="2051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0" name="Picture 6" descr="DSC_69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6263" y="1366838"/>
            <a:ext cx="2159000" cy="2051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1" name="Picture 6" descr="DSC_69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0" y="1366838"/>
            <a:ext cx="2030413" cy="2085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252730" y="3630294"/>
            <a:ext cx="2176145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spcBef>
                <a:spcPct val="50000"/>
              </a:spcBef>
            </a:pPr>
            <a:r>
              <a:rPr lang="en-US" altLang="zh-CN" sz="1200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Automatic Anode</a:t>
            </a:r>
            <a:endParaRPr lang="en-US" altLang="zh-CN" sz="1200" b="1" noProof="1">
              <a:solidFill>
                <a:schemeClr val="accent3"/>
              </a:solidFill>
              <a:latin typeface="Arial" panose="020B0604020202020204" pitchFamily="34" charset="0"/>
              <a:sym typeface="+mn-ea"/>
            </a:endParaRPr>
          </a:p>
          <a:p>
            <a:pPr>
              <a:spcBef>
                <a:spcPct val="50000"/>
              </a:spcBef>
            </a:pPr>
            <a:r>
              <a:rPr lang="en-US" altLang="zh-CN" sz="1200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Installation</a:t>
            </a:r>
            <a:endParaRPr lang="en-US" altLang="zh-CN" sz="1200" b="1" noProof="1">
              <a:solidFill>
                <a:schemeClr val="accent3"/>
              </a:solidFill>
              <a:latin typeface="Arial" panose="020B0604020202020204" pitchFamily="3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77415" y="3630294"/>
            <a:ext cx="2176145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spcBef>
                <a:spcPct val="50000"/>
              </a:spcBef>
            </a:pPr>
            <a:r>
              <a:rPr lang="en-US" altLang="zh-CN" sz="1200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Automatic Separator</a:t>
            </a:r>
            <a:endParaRPr lang="en-US" altLang="zh-CN" sz="1200" b="1" noProof="1">
              <a:solidFill>
                <a:schemeClr val="accent3"/>
              </a:solidFill>
              <a:latin typeface="Arial" panose="020B0604020202020204" pitchFamily="34" charset="0"/>
              <a:sym typeface="+mn-ea"/>
            </a:endParaRPr>
          </a:p>
          <a:p>
            <a:pPr>
              <a:spcBef>
                <a:spcPct val="50000"/>
              </a:spcBef>
            </a:pPr>
            <a:r>
              <a:rPr lang="en-US" altLang="zh-CN" sz="1200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Installation</a:t>
            </a:r>
            <a:endParaRPr lang="en-US" altLang="zh-CN" sz="1200" b="1" noProof="1">
              <a:solidFill>
                <a:schemeClr val="accent3"/>
              </a:solidFill>
              <a:latin typeface="Arial" panose="020B0604020202020204" pitchFamily="3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04665" y="3630294"/>
            <a:ext cx="2176145" cy="2755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spcBef>
                <a:spcPct val="50000"/>
              </a:spcBef>
            </a:pPr>
            <a:r>
              <a:rPr lang="en-US" altLang="zh-CN" sz="1200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Automatic Cap Installation</a:t>
            </a:r>
            <a:endParaRPr lang="en-US" altLang="zh-CN" sz="1200" b="1" noProof="1">
              <a:solidFill>
                <a:schemeClr val="accent3"/>
              </a:solidFill>
              <a:latin typeface="Arial" panose="020B0604020202020204" pitchFamily="3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544944" y="3630294"/>
            <a:ext cx="2176145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spcBef>
                <a:spcPct val="50000"/>
              </a:spcBef>
            </a:pPr>
            <a:r>
              <a:rPr lang="en-US" altLang="zh-CN" sz="1200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Automatic Nickel Tab</a:t>
            </a:r>
            <a:endParaRPr lang="en-US" altLang="zh-CN" sz="1200" b="1" noProof="1">
              <a:solidFill>
                <a:schemeClr val="accent3"/>
              </a:solidFill>
              <a:latin typeface="Arial" panose="020B0604020202020204" pitchFamily="34" charset="0"/>
              <a:sym typeface="+mn-ea"/>
            </a:endParaRPr>
          </a:p>
          <a:p>
            <a:pPr>
              <a:spcBef>
                <a:spcPct val="50000"/>
              </a:spcBef>
            </a:pPr>
            <a:r>
              <a:rPr lang="en-US" altLang="zh-CN" sz="1200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Installation</a:t>
            </a:r>
            <a:endParaRPr lang="en-US" altLang="zh-CN" sz="1200" b="1" noProof="1">
              <a:solidFill>
                <a:schemeClr val="accent3"/>
              </a:solidFill>
              <a:latin typeface="Arial" panose="020B0604020202020204" pitchFamily="34" charset="0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11" name="五边形 10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燕尾形 12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燕尾形 13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燕尾形 14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6" descr="DSC_693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893" y="1209675"/>
            <a:ext cx="2003425" cy="2239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3" name="Picture 8" descr="DSC_69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533" y="1209675"/>
            <a:ext cx="2058670" cy="2238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4" name="Picture 1" descr="C:\Users\VOLTEC\AppData\Roaming\Tencent\Users\314287547\QQ\WinTemp\RichOle\)CJV1~X6G4TV[236KXC4U(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418" y="1209675"/>
            <a:ext cx="2293620" cy="2239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5" name="Picture 1" descr="C:\Users\VOLTEC\AppData\Roaming\Tencent\Users\314287547\QQ\WinTemp\RichOle\YJ4$I8[IF{SO9$VM7UF93{U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9253" y="1209675"/>
            <a:ext cx="2235200" cy="2239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8922" name="文本框 38921"/>
          <p:cNvSpPr txBox="1"/>
          <p:nvPr/>
        </p:nvSpPr>
        <p:spPr>
          <a:xfrm>
            <a:off x="84453" y="3622675"/>
            <a:ext cx="2082167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spcBef>
                <a:spcPct val="50000"/>
              </a:spcBef>
            </a:pPr>
            <a:r>
              <a:rPr lang="en-US" altLang="zh-CN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Shock Test Table</a:t>
            </a:r>
            <a:endParaRPr lang="en-US" altLang="zh-CN" b="1" noProof="1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38923" name="文本框 38922"/>
          <p:cNvSpPr txBox="1"/>
          <p:nvPr/>
        </p:nvSpPr>
        <p:spPr>
          <a:xfrm>
            <a:off x="1938653" y="3622675"/>
            <a:ext cx="265176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altLang="zh-CN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Vibration Test Table</a:t>
            </a:r>
            <a:endParaRPr lang="en-US" altLang="zh-CN" b="1" noProof="1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38919" name="文本框 38918"/>
          <p:cNvSpPr txBox="1"/>
          <p:nvPr/>
        </p:nvSpPr>
        <p:spPr>
          <a:xfrm>
            <a:off x="4046219" y="3484244"/>
            <a:ext cx="2850516" cy="7835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altLang="zh-CN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Environmental </a:t>
            </a:r>
            <a:endParaRPr lang="en-US" altLang="zh-CN" b="1" noProof="1">
              <a:solidFill>
                <a:schemeClr val="accent3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zh-CN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Test Chambers</a:t>
            </a:r>
            <a:endParaRPr lang="en-US" altLang="zh-CN" b="1" noProof="1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38926" name="文本框 38925"/>
          <p:cNvSpPr txBox="1"/>
          <p:nvPr/>
        </p:nvSpPr>
        <p:spPr>
          <a:xfrm>
            <a:off x="6443977" y="3691890"/>
            <a:ext cx="278765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altLang="zh-CN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Capacity Test System</a:t>
            </a:r>
            <a:endParaRPr lang="en-US" altLang="zh-CN" b="1" noProof="1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11" name="五边形 10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燕尾形 12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燕尾形 13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燕尾形 14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893" y="1209675"/>
            <a:ext cx="1844675" cy="275748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6867" name="组合 10"/>
          <p:cNvGrpSpPr>
            <a:grpSpLocks noChangeAspect="1"/>
          </p:cNvGrpSpPr>
          <p:nvPr/>
        </p:nvGrpSpPr>
        <p:grpSpPr>
          <a:xfrm>
            <a:off x="2078673" y="1776413"/>
            <a:ext cx="2226945" cy="2178050"/>
            <a:chOff x="33664" y="217223"/>
            <a:chExt cx="4501741" cy="3068901"/>
          </a:xfrm>
        </p:grpSpPr>
        <p:pic>
          <p:nvPicPr>
            <p:cNvPr id="36868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405" y="217223"/>
              <a:ext cx="4464000" cy="306890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6869" name="TextBox 7"/>
            <p:cNvSpPr txBox="1"/>
            <p:nvPr/>
          </p:nvSpPr>
          <p:spPr>
            <a:xfrm>
              <a:off x="33664" y="2787169"/>
              <a:ext cx="2486572" cy="27235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6870" name="组合 12"/>
          <p:cNvGrpSpPr>
            <a:grpSpLocks noChangeAspect="1"/>
          </p:cNvGrpSpPr>
          <p:nvPr/>
        </p:nvGrpSpPr>
        <p:grpSpPr>
          <a:xfrm>
            <a:off x="4383723" y="1720850"/>
            <a:ext cx="2299970" cy="2266950"/>
            <a:chOff x="4608594" y="1695116"/>
            <a:chExt cx="4492176" cy="2876892"/>
          </a:xfrm>
        </p:grpSpPr>
        <p:pic>
          <p:nvPicPr>
            <p:cNvPr id="36871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08594" y="1695116"/>
              <a:ext cx="4464000" cy="287689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6872" name="TextBox 9"/>
            <p:cNvSpPr txBox="1"/>
            <p:nvPr/>
          </p:nvSpPr>
          <p:spPr>
            <a:xfrm>
              <a:off x="5528228" y="4039813"/>
              <a:ext cx="3572542" cy="25342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6873" name="组合 11"/>
          <p:cNvGrpSpPr>
            <a:grpSpLocks noChangeAspect="1"/>
          </p:cNvGrpSpPr>
          <p:nvPr/>
        </p:nvGrpSpPr>
        <p:grpSpPr>
          <a:xfrm>
            <a:off x="6761798" y="1720850"/>
            <a:ext cx="2182495" cy="2217738"/>
            <a:chOff x="61912" y="3413148"/>
            <a:chExt cx="4438650" cy="3230562"/>
          </a:xfrm>
        </p:grpSpPr>
        <p:pic>
          <p:nvPicPr>
            <p:cNvPr id="36874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912" y="3413148"/>
              <a:ext cx="4438650" cy="323056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6875" name="TextBox 8"/>
            <p:cNvSpPr txBox="1"/>
            <p:nvPr/>
          </p:nvSpPr>
          <p:spPr>
            <a:xfrm>
              <a:off x="2052637" y="6146263"/>
              <a:ext cx="2447925" cy="28458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7801" name="文本框 27800"/>
          <p:cNvSpPr txBox="1"/>
          <p:nvPr/>
        </p:nvSpPr>
        <p:spPr>
          <a:xfrm>
            <a:off x="-25400" y="4124325"/>
            <a:ext cx="1860550" cy="3067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400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Vacuum Mixer</a:t>
            </a:r>
            <a:endParaRPr lang="en-US" altLang="zh-CN" sz="1400" b="1" noProof="1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27802" name="文本框 27801"/>
          <p:cNvSpPr txBox="1"/>
          <p:nvPr/>
        </p:nvSpPr>
        <p:spPr>
          <a:xfrm>
            <a:off x="1793240" y="4124325"/>
            <a:ext cx="2625725" cy="3067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400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Coating System-1</a:t>
            </a:r>
            <a:endParaRPr lang="en-US" altLang="zh-CN" sz="1400" b="1" noProof="1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27803" name="文本框 27802"/>
          <p:cNvSpPr txBox="1"/>
          <p:nvPr/>
        </p:nvSpPr>
        <p:spPr>
          <a:xfrm>
            <a:off x="4227194" y="4124325"/>
            <a:ext cx="2625725" cy="3067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400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Coating System-2</a:t>
            </a:r>
            <a:endParaRPr lang="en-US" altLang="zh-CN" sz="1400" b="1" noProof="1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411594" y="4124325"/>
            <a:ext cx="2625725" cy="3067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400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Coating System-3</a:t>
            </a:r>
            <a:endParaRPr lang="en-US" altLang="zh-CN" sz="1400" b="1" noProof="1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11" name="五边形 10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燕尾形 12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燕尾形 13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燕尾形 14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/>
          </p:cNvPicPr>
          <p:nvPr/>
        </p:nvPicPr>
        <p:blipFill>
          <a:blip r:embed="rId1"/>
          <a:srcRect r="48512"/>
          <a:stretch>
            <a:fillRect/>
          </a:stretch>
        </p:blipFill>
        <p:spPr>
          <a:xfrm>
            <a:off x="186055" y="715963"/>
            <a:ext cx="2365375" cy="1562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1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880" y="715963"/>
            <a:ext cx="3400425" cy="1562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7892" name="组合 7"/>
          <p:cNvGrpSpPr>
            <a:grpSpLocks noChangeAspect="1"/>
          </p:cNvGrpSpPr>
          <p:nvPr/>
        </p:nvGrpSpPr>
        <p:grpSpPr>
          <a:xfrm>
            <a:off x="3328988" y="2578100"/>
            <a:ext cx="2716212" cy="1798638"/>
            <a:chOff x="357157" y="2449479"/>
            <a:chExt cx="6877243" cy="4514327"/>
          </a:xfrm>
        </p:grpSpPr>
        <p:pic>
          <p:nvPicPr>
            <p:cNvPr id="3789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8937" y="2449479"/>
              <a:ext cx="6875463" cy="437197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7894" name="TextBox 6"/>
            <p:cNvSpPr txBox="1"/>
            <p:nvPr/>
          </p:nvSpPr>
          <p:spPr>
            <a:xfrm>
              <a:off x="357157" y="6331193"/>
              <a:ext cx="2217560" cy="63261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4841" name="文本框 34840"/>
          <p:cNvSpPr txBox="1"/>
          <p:nvPr/>
        </p:nvSpPr>
        <p:spPr>
          <a:xfrm>
            <a:off x="1524000" y="2277744"/>
            <a:ext cx="2325370" cy="3067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spcBef>
                <a:spcPct val="50000"/>
              </a:spcBef>
            </a:pPr>
            <a:r>
              <a:rPr lang="en-US" altLang="zh-CN" sz="1400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Vacuum Dryer</a:t>
            </a:r>
            <a:endParaRPr lang="en-US" altLang="zh-CN" sz="1400" b="1" noProof="1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pic>
        <p:nvPicPr>
          <p:cNvPr id="37896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90" y="2670175"/>
            <a:ext cx="3089910" cy="1558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42" name="文本框 34841"/>
          <p:cNvSpPr txBox="1"/>
          <p:nvPr/>
        </p:nvSpPr>
        <p:spPr>
          <a:xfrm>
            <a:off x="3689350" y="4284978"/>
            <a:ext cx="2409825" cy="3067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spcBef>
                <a:spcPct val="50000"/>
              </a:spcBef>
            </a:pPr>
            <a:r>
              <a:rPr lang="en-US" altLang="zh-CN" sz="1400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Rolling Machine</a:t>
            </a:r>
            <a:endParaRPr lang="en-US" altLang="zh-CN" sz="1400" b="1" noProof="1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34843" name="文本框 34842"/>
          <p:cNvSpPr txBox="1"/>
          <p:nvPr/>
        </p:nvSpPr>
        <p:spPr>
          <a:xfrm>
            <a:off x="58103" y="4284978"/>
            <a:ext cx="3271837" cy="3067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spcBef>
                <a:spcPct val="50000"/>
              </a:spcBef>
            </a:pPr>
            <a:r>
              <a:rPr lang="en-US" altLang="zh-CN" sz="1400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Plate Lug Preparation</a:t>
            </a:r>
            <a:endParaRPr lang="en-US" altLang="zh-CN" sz="1400" b="1" noProof="1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pic>
        <p:nvPicPr>
          <p:cNvPr id="37899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2668" y="692150"/>
            <a:ext cx="2828925" cy="15859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703" name="文本框 28702"/>
          <p:cNvSpPr txBox="1"/>
          <p:nvPr/>
        </p:nvSpPr>
        <p:spPr>
          <a:xfrm>
            <a:off x="5594668" y="2277744"/>
            <a:ext cx="3675059" cy="3067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400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Battery  Welding Machine</a:t>
            </a:r>
            <a:endParaRPr lang="en-US" altLang="zh-CN" sz="1400" b="1" noProof="1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pic>
        <p:nvPicPr>
          <p:cNvPr id="37901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9175" y="2543175"/>
            <a:ext cx="2849245" cy="17418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700" name="文本框 28699"/>
          <p:cNvSpPr txBox="1"/>
          <p:nvPr/>
        </p:nvSpPr>
        <p:spPr>
          <a:xfrm>
            <a:off x="6099175" y="4284978"/>
            <a:ext cx="2849245" cy="3067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400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Battery Formation System</a:t>
            </a:r>
            <a:endParaRPr lang="en-US" altLang="zh-CN" sz="1400" b="1" noProof="1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LOG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11" name="五边形 10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燕尾形 12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燕尾形 13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燕尾形 14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7648" y="722630"/>
            <a:ext cx="1751012" cy="30908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44" name="文本框 34843"/>
          <p:cNvSpPr txBox="1"/>
          <p:nvPr/>
        </p:nvSpPr>
        <p:spPr>
          <a:xfrm>
            <a:off x="219075" y="3813808"/>
            <a:ext cx="1707511" cy="3067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spcBef>
                <a:spcPct val="50000"/>
              </a:spcBef>
            </a:pPr>
            <a:r>
              <a:rPr lang="en-US" altLang="zh-CN" sz="1400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Rolling Machine</a:t>
            </a:r>
            <a:endParaRPr lang="en-US" altLang="zh-CN" sz="1400" b="1" noProof="1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pic>
        <p:nvPicPr>
          <p:cNvPr id="38916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860" y="722630"/>
            <a:ext cx="3370263" cy="1889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701" name="文本框 28700"/>
          <p:cNvSpPr txBox="1"/>
          <p:nvPr/>
        </p:nvSpPr>
        <p:spPr>
          <a:xfrm>
            <a:off x="2139950" y="2638424"/>
            <a:ext cx="2675886" cy="3067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400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Cathode Lug Welding</a:t>
            </a:r>
            <a:endParaRPr lang="en-US" altLang="zh-CN" sz="1400" b="1" noProof="1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pic>
        <p:nvPicPr>
          <p:cNvPr id="38918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435" y="722630"/>
            <a:ext cx="3373438" cy="1889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704" name="文本框 28703"/>
          <p:cNvSpPr txBox="1"/>
          <p:nvPr/>
        </p:nvSpPr>
        <p:spPr>
          <a:xfrm>
            <a:off x="5425438" y="2638424"/>
            <a:ext cx="2996567" cy="3067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400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Battery Cap Seal Machine</a:t>
            </a:r>
            <a:endParaRPr lang="en-US" altLang="zh-CN" sz="1400" b="1" noProof="1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pic>
        <p:nvPicPr>
          <p:cNvPr id="38920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660" y="2945130"/>
            <a:ext cx="3341688" cy="1870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21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5123" y="2945130"/>
            <a:ext cx="3335337" cy="1870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99" name="文本框 28698"/>
          <p:cNvSpPr txBox="1"/>
          <p:nvPr/>
        </p:nvSpPr>
        <p:spPr>
          <a:xfrm>
            <a:off x="1783077" y="4743450"/>
            <a:ext cx="3444875" cy="3067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400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Electrolyte Injection Machine</a:t>
            </a:r>
            <a:endParaRPr lang="en-US" altLang="zh-CN" sz="1400" b="1" noProof="1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28702" name="文本框 28701"/>
          <p:cNvSpPr txBox="1"/>
          <p:nvPr/>
        </p:nvSpPr>
        <p:spPr>
          <a:xfrm>
            <a:off x="5281928" y="4743768"/>
            <a:ext cx="3675064" cy="3067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400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Anode Lug Welding</a:t>
            </a:r>
            <a:endParaRPr lang="en-US" altLang="zh-CN" sz="1400" b="1" noProof="1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LOGO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11" name="五边形 10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燕尾形 12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燕尾形 13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燕尾形 14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44" name="文本框 34843"/>
          <p:cNvSpPr txBox="1"/>
          <p:nvPr/>
        </p:nvSpPr>
        <p:spPr>
          <a:xfrm>
            <a:off x="7066915" y="961389"/>
            <a:ext cx="2028825" cy="3067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spcBef>
                <a:spcPct val="50000"/>
              </a:spcBef>
            </a:pPr>
            <a:r>
              <a:rPr lang="en-US" altLang="zh-CN" sz="1400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Adding solder tags</a:t>
            </a:r>
            <a:endParaRPr lang="en-US" altLang="zh-CN" sz="1400" b="1" noProof="1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pic>
        <p:nvPicPr>
          <p:cNvPr id="39939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8275" y="712153"/>
            <a:ext cx="3419475" cy="18303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0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7788" y="712153"/>
            <a:ext cx="3128962" cy="18303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05" y="2672080"/>
            <a:ext cx="3514725" cy="2212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2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4068" y="2672080"/>
            <a:ext cx="3525837" cy="2219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/>
        </p:nvSpPr>
        <p:spPr>
          <a:xfrm>
            <a:off x="3707765" y="3357880"/>
            <a:ext cx="85471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spcBef>
                <a:spcPct val="50000"/>
              </a:spcBef>
            </a:pPr>
            <a:r>
              <a:rPr lang="en-US" altLang="zh-CN" sz="1400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Testing </a:t>
            </a:r>
            <a:endParaRPr lang="en-US" altLang="zh-CN" sz="1400" b="1" noProof="1">
              <a:solidFill>
                <a:schemeClr val="accent3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1400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short</a:t>
            </a:r>
            <a:endParaRPr lang="en-US" altLang="zh-CN" sz="1400" b="1" noProof="1">
              <a:solidFill>
                <a:schemeClr val="accent3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1400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circuit</a:t>
            </a:r>
            <a:endParaRPr lang="en-US" altLang="zh-CN" sz="1400" b="1" noProof="1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116569" y="3391535"/>
            <a:ext cx="1092200" cy="6299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spcBef>
                <a:spcPct val="50000"/>
              </a:spcBef>
            </a:pPr>
            <a:r>
              <a:rPr lang="en-US" altLang="zh-CN" sz="1400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Wraping </a:t>
            </a:r>
            <a:endParaRPr lang="en-US" altLang="zh-CN" sz="1400" b="1" noProof="1">
              <a:solidFill>
                <a:schemeClr val="accent3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1400" b="1" noProof="1">
                <a:solidFill>
                  <a:schemeClr val="accent3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PVC</a:t>
            </a:r>
            <a:endParaRPr lang="en-US" altLang="zh-CN" sz="1400" b="1" noProof="1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4" name="五边形 3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燕尾形 12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燕尾形 13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燕尾形 14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61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059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8" y="484188"/>
            <a:ext cx="5124450" cy="668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1835150" y="3651250"/>
            <a:ext cx="5570538" cy="6318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zh-CN" altLang="en-US" sz="3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深圳市比苛电池有限有公司</a:t>
            </a:r>
            <a:endParaRPr lang="zh-CN" altLang="en-US" sz="3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30413" y="4206875"/>
            <a:ext cx="5045075" cy="61436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en-US" altLang="zh-CN" sz="3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www.pkcellpower.com</a:t>
            </a:r>
            <a:endParaRPr lang="zh-CN" altLang="en-US" sz="3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24075" y="2063750"/>
            <a:ext cx="3211513" cy="10160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Thanks!</a:t>
            </a:r>
            <a:endParaRPr lang="zh-CN" altLang="en-US" sz="6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389" y="-53337"/>
            <a:ext cx="9135222" cy="5230047"/>
          </a:xfrm>
          <a:prstGeom prst="rect">
            <a:avLst/>
          </a:prstGeom>
        </p:spPr>
      </p:pic>
    </p:spTree>
  </p:cSld>
  <p:clrMapOvr>
    <a:masterClrMapping/>
  </p:clrMapOvr>
  <p:transition advTm="5616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-20955"/>
            <a:ext cx="9144000" cy="5164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5" name="五边形 4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燕尾形 8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71550" y="699135"/>
            <a:ext cx="7461885" cy="431482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-20955"/>
            <a:ext cx="9144000" cy="5164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5" name="五边形 4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燕尾形 8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>
            <p:custDataLst>
              <p:tags r:id="rId3"/>
            </p:custDataLst>
          </p:nvPr>
        </p:nvSpPr>
        <p:spPr>
          <a:xfrm>
            <a:off x="199390" y="843280"/>
            <a:ext cx="8842375" cy="39871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r>
              <a:rPr lang="en-US" sz="1400" b="1">
                <a:solidFill>
                  <a:srgbClr val="0066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PKCELL</a:t>
            </a: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is a</a:t>
            </a: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</a:rPr>
              <a:t>professional </a:t>
            </a: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battery</a:t>
            </a: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</a:rPr>
              <a:t>manufacturer in China since </a:t>
            </a: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1998, with over 25 years of experience</a:t>
            </a: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</a:rPr>
              <a:t>i</a:t>
            </a: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n the field of batteries, </a:t>
            </a: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</a:rPr>
              <a:t>very popular all over the world</a:t>
            </a: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.  </a:t>
            </a: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</a:rPr>
              <a:t>We can produce </a:t>
            </a: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Li-SOCL2</a:t>
            </a: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battery, LiMn</a:t>
            </a: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</a:rPr>
              <a:t>O</a:t>
            </a: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2</a:t>
            </a: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battery, Li-Fe</a:t>
            </a: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battery</a:t>
            </a: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</a:rPr>
              <a:t>,</a:t>
            </a: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super capacitor,customized battery</a:t>
            </a: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</a:rPr>
              <a:t>back and so on</a:t>
            </a: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. </a:t>
            </a: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</a:rPr>
              <a:t>For </a:t>
            </a: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Li-SOCL2</a:t>
            </a: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battery</a:t>
            </a: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</a:rPr>
              <a:t>,our h</a:t>
            </a: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ot </a:t>
            </a: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</a:rPr>
              <a:t>s</a:t>
            </a: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elling models are </a:t>
            </a: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</a:rPr>
              <a:t>ER14250,ER14505, ER26500,ER34615,</a:t>
            </a: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widely used in utility meters like water meters, gas meters, electric meters, and IOT projects and so on. </a:t>
            </a: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</a:rPr>
              <a:t>For </a:t>
            </a: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LiMn</a:t>
            </a: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</a:rPr>
              <a:t>O</a:t>
            </a: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2</a:t>
            </a: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battery</a:t>
            </a: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</a:rPr>
              <a:t>,our h</a:t>
            </a: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ot Selling models are </a:t>
            </a: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</a:rPr>
              <a:t>CR2,CR123A,CR34615, CR2032,CR2025,CR2016,</a:t>
            </a: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widely used in</a:t>
            </a: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medical equipment, military equipment,</a:t>
            </a: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</a:rPr>
              <a:t>GPS locator </a:t>
            </a: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and so on. </a:t>
            </a: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</a:rPr>
              <a:t>Our </a:t>
            </a: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batteries are</a:t>
            </a: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low MOQ, competitive price, 5-10 years shelf life</a:t>
            </a: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</a:rPr>
              <a:t>,</a:t>
            </a: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high quality with CE, ROHS, REACH, SGS</a:t>
            </a:r>
            <a:r>
              <a:rPr lang="zh-CN" sz="1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，</a:t>
            </a: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IEC</a:t>
            </a: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</a:rPr>
              <a:t>,</a:t>
            </a: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UL1642, MSDS&amp;UN38.3 certificates. </a:t>
            </a:r>
            <a:endParaRPr lang="en-US" sz="14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1400" b="1">
                <a:solidFill>
                  <a:srgbClr val="0066FF"/>
                </a:solidFill>
              </a:rPr>
              <a:t>PKCELL </a:t>
            </a: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</a:rPr>
              <a:t>must be your </a:t>
            </a: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good and reliable battery suppliers</a:t>
            </a: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</a:t>
            </a:r>
            <a:endParaRPr lang="en-US" sz="14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1400" b="1">
                <a:solidFill>
                  <a:srgbClr val="0066FF"/>
                </a:solidFill>
              </a:rPr>
              <a:t>PKCELL </a:t>
            </a: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</a:rPr>
              <a:t>and OEM are acceptable.Welcome to </a:t>
            </a: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contact us. </a:t>
            </a:r>
            <a:endParaRPr lang="en-US" altLang="en-US" sz="14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244657" y="-66040"/>
            <a:ext cx="4157345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 fontAlgn="base"/>
            <a:r>
              <a:rPr lang="en-US" altLang="zh-CN" sz="4000" b="1" strike="noStrike" noProof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B02020502" charset="0"/>
                <a:ea typeface="宋体" panose="02010600030101010101" pitchFamily="2" charset="-122"/>
                <a:cs typeface="Broadway" panose="04040905080B02020502" charset="0"/>
              </a:rPr>
              <a:t>Life in PKCELL</a:t>
            </a:r>
            <a:endParaRPr lang="en-US" altLang="zh-CN" sz="4000" b="1" strike="noStrike" noProof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roadway" panose="04040905080B02020502" charset="0"/>
              <a:cs typeface="Broadway" panose="04040905080B02020502" charset="0"/>
            </a:endParaRPr>
          </a:p>
        </p:txBody>
      </p:sp>
      <p:pic>
        <p:nvPicPr>
          <p:cNvPr id="2" name="图片 1" descr="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3" name="五边形 2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燕尾形 3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50825" y="558800"/>
            <a:ext cx="4608195" cy="1898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95605" y="2487930"/>
            <a:ext cx="3744595" cy="24364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931728" y="501650"/>
            <a:ext cx="2198687" cy="1939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428490" y="2514600"/>
            <a:ext cx="2053590" cy="25393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8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921500" y="2510155"/>
            <a:ext cx="1962150" cy="2543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9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236460" y="558800"/>
            <a:ext cx="1722438" cy="18700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550" y="608013"/>
            <a:ext cx="8977313" cy="444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3" name="五边形 2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燕尾形 3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流程图: 可选过程 6"/>
          <p:cNvSpPr/>
          <p:nvPr/>
        </p:nvSpPr>
        <p:spPr>
          <a:xfrm>
            <a:off x="349250" y="2427923"/>
            <a:ext cx="1341438" cy="825500"/>
          </a:xfrm>
          <a:prstGeom prst="flowChartAlternateProcess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2" name="流程图: 可选过程 1"/>
          <p:cNvSpPr/>
          <p:nvPr/>
        </p:nvSpPr>
        <p:spPr>
          <a:xfrm>
            <a:off x="2225675" y="700723"/>
            <a:ext cx="4822825" cy="574675"/>
          </a:xfrm>
          <a:prstGeom prst="flowChartAlternateProcess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3316" name="TextBox 18"/>
          <p:cNvSpPr txBox="1"/>
          <p:nvPr/>
        </p:nvSpPr>
        <p:spPr>
          <a:xfrm>
            <a:off x="187643" y="124460"/>
            <a:ext cx="1385570" cy="306705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algn="r"/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Development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8" name="矩形 127"/>
          <p:cNvSpPr/>
          <p:nvPr/>
        </p:nvSpPr>
        <p:spPr>
          <a:xfrm>
            <a:off x="76200" y="3492500"/>
            <a:ext cx="5693410" cy="1517015"/>
          </a:xfrm>
          <a:prstGeom prst="rect">
            <a:avLst/>
          </a:prstGeom>
          <a:solidFill>
            <a:schemeClr val="bg1"/>
          </a:solidFill>
          <a:ln w="28575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strike="noStrike" noProof="1" smtClean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effectLst/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1992: Primary Lithium Battery R&amp;D Started</a:t>
            </a:r>
            <a:endParaRPr lang="en-US" altLang="zh-CN" sz="1400" strike="noStrike" noProof="1" smtClean="0">
              <a:ln>
                <a:noFill/>
              </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effectLst/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strike="noStrike" noProof="1" smtClean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effectLst/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1988: Primary Lithium Battery Production Started</a:t>
            </a:r>
            <a:endParaRPr kumimoji="0" lang="en-US" altLang="zh-CN" sz="1400" b="0" i="0" u="none" strike="noStrike" cap="none" normalizeH="0" baseline="0" noProof="1" smtClean="0">
              <a:ln>
                <a:noFill/>
              </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strike="noStrike" noProof="1" smtClean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effectLst/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1998: Shenzhen PKCELL battery Co., Ltd established</a:t>
            </a:r>
            <a:endParaRPr lang="en-US" altLang="zh-CN" sz="1400" strike="noStrike" noProof="1" smtClean="0">
              <a:ln>
                <a:noFill/>
              </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effectLst/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strike="noStrike" noProof="1" smtClean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effectLst/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2002: ISO9001:2000 Certified</a:t>
            </a:r>
            <a:endParaRPr kumimoji="0" lang="en-US" altLang="zh-CN" sz="1400" b="0" i="0" u="none" strike="noStrike" cap="none" normalizeH="0" baseline="0" noProof="1" smtClean="0">
              <a:ln>
                <a:noFill/>
              </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cap="none" normalizeH="0" baseline="0" noProof="1" smtClean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2010: </a:t>
            </a:r>
            <a:r>
              <a:rPr lang="en-US" altLang="zh-CN" sz="1400" strike="noStrike" noProof="1" smtClean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effectLst/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ISO14001 and ISO18000 Certified</a:t>
            </a:r>
            <a:endParaRPr lang="en-US" altLang="zh-CN" sz="1400" strike="noStrike" noProof="1" smtClean="0">
              <a:ln>
                <a:noFill/>
              </a:ln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effectLst/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strike="noStrike" noProof="1" smtClean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ang="5400000" scaled="0"/>
                </a:gradFill>
                <a:effectLst/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2019: CE certified</a:t>
            </a:r>
            <a:endParaRPr kumimoji="0" lang="en-US" altLang="zh-CN" sz="1800" b="0" i="0" u="none" strike="noStrike" cap="none" normalizeH="0" baseline="0" noProof="1" smtClean="0">
              <a:ln>
                <a:noFill/>
              </a:ln>
              <a:blipFill>
                <a:blip r:embed="rId1"/>
                <a:tile tx="0" ty="0" sx="100000" sy="100000" flip="none" algn="tl"/>
              </a:blip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 smtClean="0">
              <a:ln>
                <a:noFill/>
              </a:ln>
              <a:blipFill>
                <a:blip r:embed="rId1"/>
                <a:tile tx="0" ty="0" sx="100000" sy="100000" flip="none" algn="tl"/>
              </a:blip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6" name="直角上箭头 85"/>
          <p:cNvSpPr/>
          <p:nvPr/>
        </p:nvSpPr>
        <p:spPr>
          <a:xfrm rot="10800000">
            <a:off x="1365250" y="1140460"/>
            <a:ext cx="825500" cy="277813"/>
          </a:xfrm>
          <a:prstGeom prst="bentUpArrow">
            <a:avLst/>
          </a:prstGeom>
          <a:solidFill>
            <a:schemeClr val="accent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9" name="直角上箭头 88"/>
          <p:cNvSpPr/>
          <p:nvPr/>
        </p:nvSpPr>
        <p:spPr>
          <a:xfrm rot="10800000" flipH="1">
            <a:off x="7094538" y="1089660"/>
            <a:ext cx="812800" cy="328613"/>
          </a:xfrm>
          <a:prstGeom prst="bentUpArrow">
            <a:avLst/>
          </a:prstGeom>
          <a:solidFill>
            <a:schemeClr val="accent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下箭头 5"/>
          <p:cNvSpPr/>
          <p:nvPr/>
        </p:nvSpPr>
        <p:spPr>
          <a:xfrm>
            <a:off x="2679700" y="1275398"/>
            <a:ext cx="85725" cy="171450"/>
          </a:xfrm>
          <a:prstGeom prst="downArrow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55883" y="632460"/>
            <a:ext cx="3960817" cy="645160"/>
          </a:xfrm>
          <a:prstGeom prst="rect">
            <a:avLst/>
          </a:prstGeom>
          <a:noFill/>
          <a:ln w="28575" cmpd="sng">
            <a:noFill/>
            <a:prstDash val="solid"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 fontAlgn="base"/>
            <a:r>
              <a:rPr lang="en-US" altLang="zh-CN" sz="3600" b="1" strike="noStrike" noProof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PKCELL Group</a:t>
            </a:r>
            <a:endParaRPr lang="en-US" altLang="zh-CN" sz="3600" b="1" strike="noStrike" noProof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流程图: 可选过程 3"/>
          <p:cNvSpPr/>
          <p:nvPr/>
        </p:nvSpPr>
        <p:spPr>
          <a:xfrm>
            <a:off x="349250" y="1477010"/>
            <a:ext cx="1447800" cy="577850"/>
          </a:xfrm>
          <a:prstGeom prst="flowChartAlternateProcess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8" name="流程图: 可选过程 7"/>
          <p:cNvSpPr/>
          <p:nvPr/>
        </p:nvSpPr>
        <p:spPr>
          <a:xfrm>
            <a:off x="1900238" y="1491298"/>
            <a:ext cx="1393825" cy="576263"/>
          </a:xfrm>
          <a:prstGeom prst="flowChartAlternateProcess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9" name="流程图: 可选过程 8"/>
          <p:cNvSpPr/>
          <p:nvPr/>
        </p:nvSpPr>
        <p:spPr>
          <a:xfrm>
            <a:off x="3482975" y="1477010"/>
            <a:ext cx="1638300" cy="577850"/>
          </a:xfrm>
          <a:prstGeom prst="flowChartAlternateProcess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0" name="流程图: 可选过程 9"/>
          <p:cNvSpPr/>
          <p:nvPr/>
        </p:nvSpPr>
        <p:spPr>
          <a:xfrm>
            <a:off x="5207000" y="1477010"/>
            <a:ext cx="1662113" cy="577850"/>
          </a:xfrm>
          <a:prstGeom prst="flowChartAlternateProcess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12" name="矩形 11"/>
          <p:cNvSpPr/>
          <p:nvPr/>
        </p:nvSpPr>
        <p:spPr>
          <a:xfrm>
            <a:off x="3389313" y="1408748"/>
            <a:ext cx="1731963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fontAlgn="base"/>
            <a:r>
              <a:rPr lang="en-US" altLang="zh-CN" sz="1800" b="1" strike="noStrike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Durengy in CA</a:t>
            </a:r>
            <a:endParaRPr lang="en-US" altLang="zh-CN" sz="1800" b="1" strike="noStrike" noProof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 fontAlgn="base"/>
            <a:r>
              <a:rPr lang="en-US" altLang="zh-CN" sz="1800" b="1" strike="noStrike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(sub company)</a:t>
            </a:r>
            <a:endParaRPr lang="en-US" altLang="zh-CN" sz="1800" b="1" strike="noStrike" noProof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-15875" y="1581785"/>
            <a:ext cx="2206625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fontAlgn="base"/>
            <a:r>
              <a:rPr lang="en-US" altLang="zh-CN" sz="1800" b="1" strike="noStrike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Shenzhen(HQ)</a:t>
            </a:r>
            <a:endParaRPr lang="en-US" altLang="zh-CN" sz="1800" b="1" strike="noStrike" noProof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187950" y="1408748"/>
            <a:ext cx="1701800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fontAlgn="base"/>
            <a:r>
              <a:rPr lang="en-US" altLang="zh-CN" sz="1800" b="1" strike="noStrike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Fuspower in US</a:t>
            </a:r>
            <a:endParaRPr lang="en-US" altLang="zh-CN" sz="1800" b="1" strike="noStrike" noProof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 fontAlgn="base"/>
            <a:r>
              <a:rPr lang="en-US" altLang="zh-CN" sz="1800" b="1" strike="noStrike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(sub company)</a:t>
            </a:r>
            <a:endParaRPr lang="en-US" altLang="zh-CN" sz="1800" b="1" strike="noStrike" noProof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900238" y="1457960"/>
            <a:ext cx="1393825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fontAlgn="base"/>
            <a:r>
              <a:rPr lang="en-US" altLang="zh-CN" sz="1800" b="1" strike="noStrike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Yongzhou</a:t>
            </a:r>
            <a:endParaRPr lang="en-US" altLang="zh-CN" sz="1800" b="1" strike="noStrike" noProof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 fontAlgn="base"/>
            <a:r>
              <a:rPr lang="en-US" altLang="zh-CN" sz="1800" b="1" strike="noStrike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(Branch)</a:t>
            </a:r>
            <a:endParaRPr lang="en-US" altLang="zh-CN" sz="1800" b="1" strike="noStrike" noProof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下箭头 16"/>
          <p:cNvSpPr/>
          <p:nvPr/>
        </p:nvSpPr>
        <p:spPr>
          <a:xfrm>
            <a:off x="4254500" y="1275398"/>
            <a:ext cx="95250" cy="171450"/>
          </a:xfrm>
          <a:prstGeom prst="downArrow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下箭头 18"/>
          <p:cNvSpPr/>
          <p:nvPr/>
        </p:nvSpPr>
        <p:spPr>
          <a:xfrm>
            <a:off x="5673725" y="1275398"/>
            <a:ext cx="95250" cy="171450"/>
          </a:xfrm>
          <a:prstGeom prst="downArrow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流程图: 可选过程 20"/>
          <p:cNvSpPr/>
          <p:nvPr/>
        </p:nvSpPr>
        <p:spPr>
          <a:xfrm>
            <a:off x="6981825" y="1457960"/>
            <a:ext cx="1447800" cy="576263"/>
          </a:xfrm>
          <a:prstGeom prst="flowChartAlternateProcess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23" name="矩形 22"/>
          <p:cNvSpPr/>
          <p:nvPr/>
        </p:nvSpPr>
        <p:spPr>
          <a:xfrm>
            <a:off x="7048500" y="1408748"/>
            <a:ext cx="1393825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fontAlgn="base"/>
            <a:r>
              <a:rPr lang="en-US" altLang="zh-CN" sz="1800" b="1" strike="noStrike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Changsha</a:t>
            </a:r>
            <a:endParaRPr lang="en-US" altLang="zh-CN" sz="1800" b="1" strike="noStrike" noProof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 fontAlgn="base"/>
            <a:r>
              <a:rPr lang="en-US" altLang="zh-CN" sz="1800" b="1" strike="noStrike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(Branch)</a:t>
            </a:r>
            <a:endParaRPr lang="en-US" altLang="zh-CN" sz="1800" b="1" strike="noStrike" noProof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流程图: 可选过程 23"/>
          <p:cNvSpPr/>
          <p:nvPr/>
        </p:nvSpPr>
        <p:spPr>
          <a:xfrm>
            <a:off x="2011363" y="2427923"/>
            <a:ext cx="1282700" cy="830263"/>
          </a:xfrm>
          <a:prstGeom prst="flowChartAlternateProcess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zh-CN" b="1" strike="noStrike" noProof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Year of </a:t>
            </a:r>
            <a:endParaRPr lang="en-US" altLang="zh-CN" b="1" strike="noStrike" noProof="1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/>
            <a:r>
              <a:rPr lang="en-US" altLang="zh-CN" b="1" strike="noStrike" noProof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200</a:t>
            </a:r>
            <a:r>
              <a:rPr lang="en-US" b="1" strike="noStrike" noProof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</a:t>
            </a:r>
            <a:endParaRPr lang="en-US" strike="noStrike" noProof="1"/>
          </a:p>
        </p:txBody>
      </p:sp>
      <p:sp>
        <p:nvSpPr>
          <p:cNvPr id="28" name="流程图: 可选过程 27"/>
          <p:cNvSpPr/>
          <p:nvPr/>
        </p:nvSpPr>
        <p:spPr>
          <a:xfrm>
            <a:off x="3660775" y="2423160"/>
            <a:ext cx="1282700" cy="830263"/>
          </a:xfrm>
          <a:prstGeom prst="flowChartAlternateProcess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zh-CN" b="1" strike="noStrike" noProof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Year of </a:t>
            </a:r>
            <a:endParaRPr lang="en-US" altLang="zh-CN" b="1" strike="noStrike" noProof="1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/>
            <a:r>
              <a:rPr lang="en-US" altLang="zh-CN" b="1" strike="noStrike" noProof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2014</a:t>
            </a:r>
            <a:endParaRPr lang="en-US" strike="noStrike" noProof="1"/>
          </a:p>
        </p:txBody>
      </p:sp>
      <p:sp>
        <p:nvSpPr>
          <p:cNvPr id="29" name="流程图: 可选过程 28"/>
          <p:cNvSpPr/>
          <p:nvPr/>
        </p:nvSpPr>
        <p:spPr>
          <a:xfrm>
            <a:off x="349250" y="2427923"/>
            <a:ext cx="1341438" cy="830263"/>
          </a:xfrm>
          <a:prstGeom prst="flowChartAlternateProcess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zh-CN" b="1" strike="noStrike" noProof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Year of </a:t>
            </a:r>
            <a:endParaRPr lang="en-US" altLang="zh-CN" b="1" strike="noStrike" noProof="1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/>
            <a:r>
              <a:rPr lang="en-US" altLang="zh-CN" b="1" strike="noStrike" noProof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1998</a:t>
            </a:r>
            <a:endParaRPr lang="en-US" strike="noStrike" noProof="1"/>
          </a:p>
        </p:txBody>
      </p:sp>
      <p:sp>
        <p:nvSpPr>
          <p:cNvPr id="30" name="流程图: 可选过程 29"/>
          <p:cNvSpPr/>
          <p:nvPr/>
        </p:nvSpPr>
        <p:spPr>
          <a:xfrm>
            <a:off x="5334000" y="2423160"/>
            <a:ext cx="1282700" cy="830263"/>
          </a:xfrm>
          <a:prstGeom prst="flowChartAlternateProcess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zh-CN" b="1" strike="noStrike" noProof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Year of </a:t>
            </a:r>
            <a:endParaRPr lang="en-US" altLang="zh-CN" b="1" strike="noStrike" noProof="1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/>
            <a:r>
              <a:rPr lang="en-US" altLang="zh-CN" b="1" strike="noStrike" noProof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2016</a:t>
            </a:r>
            <a:endParaRPr lang="en-US" strike="noStrike" noProof="1"/>
          </a:p>
        </p:txBody>
      </p:sp>
      <p:sp>
        <p:nvSpPr>
          <p:cNvPr id="31" name="流程图: 可选过程 30"/>
          <p:cNvSpPr/>
          <p:nvPr/>
        </p:nvSpPr>
        <p:spPr>
          <a:xfrm>
            <a:off x="7062788" y="2427923"/>
            <a:ext cx="1284288" cy="830263"/>
          </a:xfrm>
          <a:prstGeom prst="flowChartAlternateProcess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zh-CN" b="1" strike="noStrike" noProof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Year of </a:t>
            </a:r>
            <a:endParaRPr lang="en-US" altLang="zh-CN" b="1" strike="noStrike" noProof="1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/>
            <a:r>
              <a:rPr lang="en-US" altLang="zh-CN" b="1" strike="noStrike" noProof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2017</a:t>
            </a:r>
            <a:endParaRPr lang="en-US" strike="noStrike" noProof="1"/>
          </a:p>
        </p:txBody>
      </p:sp>
      <p:pic>
        <p:nvPicPr>
          <p:cNvPr id="11" name="图片 10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" y="75565"/>
            <a:ext cx="1581785" cy="424180"/>
          </a:xfrm>
          <a:prstGeom prst="rect">
            <a:avLst/>
          </a:prstGeom>
        </p:spPr>
      </p:pic>
      <p:sp>
        <p:nvSpPr>
          <p:cNvPr id="16" name="五边形 15"/>
          <p:cNvSpPr/>
          <p:nvPr/>
        </p:nvSpPr>
        <p:spPr>
          <a:xfrm>
            <a:off x="1969135" y="75565"/>
            <a:ext cx="1449070" cy="287655"/>
          </a:xfrm>
          <a:prstGeom prst="homePlate">
            <a:avLst/>
          </a:prstGeom>
          <a:solidFill>
            <a:srgbClr val="883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燕尾形 17"/>
          <p:cNvSpPr/>
          <p:nvPr/>
        </p:nvSpPr>
        <p:spPr>
          <a:xfrm>
            <a:off x="34182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燕尾形 19"/>
          <p:cNvSpPr/>
          <p:nvPr/>
        </p:nvSpPr>
        <p:spPr>
          <a:xfrm>
            <a:off x="3634105" y="75565"/>
            <a:ext cx="215900" cy="287655"/>
          </a:xfrm>
          <a:prstGeom prst="chevron">
            <a:avLst/>
          </a:prstGeom>
          <a:solidFill>
            <a:srgbClr val="975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燕尾形 21"/>
          <p:cNvSpPr/>
          <p:nvPr/>
        </p:nvSpPr>
        <p:spPr>
          <a:xfrm>
            <a:off x="3850005" y="75565"/>
            <a:ext cx="215900" cy="287655"/>
          </a:xfrm>
          <a:prstGeom prst="chevron">
            <a:avLst/>
          </a:prstGeom>
          <a:solidFill>
            <a:srgbClr val="DE8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107950" y="627380"/>
            <a:ext cx="8928735" cy="4464685"/>
          </a:xfrm>
          <a:prstGeom prst="rect">
            <a:avLst/>
          </a:prstGeom>
          <a:noFill/>
          <a:ln>
            <a:solidFill>
              <a:srgbClr val="883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bldLvl="0" animBg="1"/>
      <p:bldP spid="6" grpId="0" bldLvl="0" animBg="1"/>
      <p:bldP spid="17" grpId="0" bldLvl="0" animBg="1"/>
      <p:bldP spid="19" grpId="0" bldLvl="0" animBg="1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8280,&quot;width&quot;:12150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PP_MARK_KEY" val="e85dfe1a-87d5-4677-9602-2d57cff18eeb"/>
  <p:tag name="COMMONDATA" val="eyJoZGlkIjoiN2YzNjBkOTgyNWQ1YTMxYzM3MzMwNWFiODNmOWIzYWMifQ==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3109</Words>
  <Application>WPS 演示</Application>
  <PresentationFormat>全屏显示(16:9)</PresentationFormat>
  <Paragraphs>270</Paragraphs>
  <Slides>37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37</vt:i4>
      </vt:variant>
    </vt:vector>
  </HeadingPairs>
  <TitlesOfParts>
    <vt:vector size="51" baseType="lpstr">
      <vt:lpstr>Arial</vt:lpstr>
      <vt:lpstr>宋体</vt:lpstr>
      <vt:lpstr>Wingdings</vt:lpstr>
      <vt:lpstr>Calibri</vt:lpstr>
      <vt:lpstr>微软雅黑</vt:lpstr>
      <vt:lpstr>Noto Sans CJK JP Regular</vt:lpstr>
      <vt:lpstr>方正明尚体 落落自补</vt:lpstr>
      <vt:lpstr>Broadway</vt:lpstr>
      <vt:lpstr>Arial Unicode MS</vt:lpstr>
      <vt:lpstr>黑体</vt:lpstr>
      <vt:lpstr>Constantia</vt:lpstr>
      <vt:lpstr>Comic Sans MS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qiqi</cp:lastModifiedBy>
  <cp:revision>121</cp:revision>
  <dcterms:created xsi:type="dcterms:W3CDTF">2015-02-04T07:02:00Z</dcterms:created>
  <dcterms:modified xsi:type="dcterms:W3CDTF">2023-10-13T05:48:28Z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2052-12.1.0.15712</vt:lpwstr>
  </property>
  <property fmtid="{D5CDD505-2E9C-101B-9397-08002B2CF9AE}" pid="3" name="ICV">
    <vt:lpwstr>FF93A27387364EB8BB3D07D48988EEA6_13</vt:lpwstr>
  </property>
</Properties>
</file>